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4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5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6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7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8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9.xml" ContentType="application/vnd.openxmlformats-officedocument.theme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theme/theme10.xml" ContentType="application/vnd.openxmlformats-officedocument.theme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theme/theme11.xml" ContentType="application/vnd.openxmlformats-officedocument.theme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theme/theme12.xml" ContentType="application/vnd.openxmlformats-officedocument.theme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3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theme/theme14.xml" ContentType="application/vnd.openxmlformats-officedocument.theme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theme/theme1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  <p:sldMasterId id="2147483694" r:id="rId2"/>
    <p:sldMasterId id="2147483747" r:id="rId3"/>
    <p:sldMasterId id="2147483754" r:id="rId4"/>
    <p:sldMasterId id="2147483777" r:id="rId5"/>
    <p:sldMasterId id="2147483793" r:id="rId6"/>
    <p:sldMasterId id="2147483800" r:id="rId7"/>
    <p:sldMasterId id="2147483823" r:id="rId8"/>
    <p:sldMasterId id="2147484022" r:id="rId9"/>
    <p:sldMasterId id="2147484029" r:id="rId10"/>
    <p:sldMasterId id="2147484052" r:id="rId11"/>
    <p:sldMasterId id="2147484067" r:id="rId12"/>
    <p:sldMasterId id="2147484075" r:id="rId13"/>
    <p:sldMasterId id="2147484098" r:id="rId14"/>
    <p:sldMasterId id="2147484280" r:id="rId15"/>
  </p:sldMasterIdLst>
  <p:sldIdLst>
    <p:sldId id="257" r:id="rId16"/>
    <p:sldId id="260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64" r:id="rId28"/>
    <p:sldId id="283" r:id="rId29"/>
    <p:sldId id="294" r:id="rId30"/>
    <p:sldId id="261" r:id="rId31"/>
    <p:sldId id="262" r:id="rId32"/>
    <p:sldId id="265" r:id="rId33"/>
    <p:sldId id="266" r:id="rId34"/>
    <p:sldId id="267" r:id="rId35"/>
    <p:sldId id="263" r:id="rId36"/>
    <p:sldId id="268" r:id="rId37"/>
    <p:sldId id="269" r:id="rId38"/>
    <p:sldId id="270" r:id="rId39"/>
    <p:sldId id="271" r:id="rId40"/>
    <p:sldId id="295" r:id="rId41"/>
    <p:sldId id="272" r:id="rId42"/>
    <p:sldId id="296" r:id="rId43"/>
    <p:sldId id="281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42" d="100"/>
          <a:sy n="42" d="100"/>
        </p:scale>
        <p:origin x="864" y="5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9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slide" Target="slides/slide2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slide" Target="slides/slide28.xml"/><Relationship Id="rId48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viewProps" Target="viewProps.xml"/><Relationship Id="rId20" Type="http://schemas.openxmlformats.org/officeDocument/2006/relationships/slide" Target="slides/slide5.xml"/><Relationship Id="rId41" Type="http://schemas.openxmlformats.org/officeDocument/2006/relationships/slide" Target="slides/slide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7489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3936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227411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23954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A191CE2-A77C-46CB-9A73-6E300320E10F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187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0241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682115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9981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240347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27653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44457421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0078775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29678398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83405895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1728648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0098626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3605453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61349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72668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124593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0787057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2940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20503950"/>
      </p:ext>
    </p:extLst>
  </p:cSld>
  <p:clrMapOvr>
    <a:masterClrMapping/>
  </p:clrMapOvr>
  <p:transition spd="slow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674277"/>
      </p:ext>
    </p:extLst>
  </p:cSld>
  <p:clrMapOvr>
    <a:masterClrMapping/>
  </p:clrMapOvr>
  <p:transition spd="slow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831839"/>
      </p:ext>
    </p:extLst>
  </p:cSld>
  <p:clrMapOvr>
    <a:masterClrMapping/>
  </p:clrMapOvr>
  <p:transition spd="slow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5319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2132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A191CE2-A77C-46CB-9A73-6E300320E10F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1404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8765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9619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hf hdr="0" ft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96958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  <p:hf hdr="0" ftr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6723387"/>
      </p:ext>
    </p:extLst>
  </p:cSld>
  <p:clrMapOvr>
    <a:masterClrMapping/>
  </p:clrMapOvr>
  <p:transition spd="slow">
    <p:wipe/>
  </p:transition>
  <p:hf hdr="0" ftr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5495857"/>
      </p:ext>
    </p:extLst>
  </p:cSld>
  <p:clrMapOvr>
    <a:masterClrMapping/>
  </p:clrMapOvr>
  <p:transition spd="slow">
    <p:wipe/>
  </p:transition>
  <p:hf hdr="0" ftr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A191CE2-A77C-46CB-9A73-6E300320E10F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2260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9455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72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5486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56"/>
      </p:ext>
    </p:extLst>
  </p:cSld>
  <p:clrMapOvr>
    <a:masterClrMapping/>
  </p:clrMapOvr>
  <p:transition spd="slow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10101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45167634"/>
      </p:ext>
    </p:extLst>
  </p:cSld>
  <p:clrMapOvr>
    <a:masterClrMapping/>
  </p:clrMapOvr>
  <p:transition spd="slow"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174587"/>
      </p:ext>
    </p:extLst>
  </p:cSld>
  <p:clrMapOvr>
    <a:masterClrMapping/>
  </p:clrMapOvr>
  <p:transition spd="slow">
    <p:wip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54489298"/>
      </p:ext>
    </p:extLst>
  </p:cSld>
  <p:clrMapOvr>
    <a:masterClrMapping/>
  </p:clrMapOvr>
  <p:transition spd="slow">
    <p:wip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19815884"/>
      </p:ext>
    </p:extLst>
  </p:cSld>
  <p:clrMapOvr>
    <a:masterClrMapping/>
  </p:clrMapOvr>
  <p:transition spd="slow">
    <p:wip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8868564"/>
      </p:ext>
    </p:extLst>
  </p:cSld>
  <p:clrMapOvr>
    <a:masterClrMapping/>
  </p:clrMapOvr>
  <p:transition spd="slow">
    <p:wip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49463704"/>
      </p:ext>
    </p:extLst>
  </p:cSld>
  <p:clrMapOvr>
    <a:masterClrMapping/>
  </p:clrMapOvr>
  <p:transition spd="slow">
    <p:wip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71156735"/>
      </p:ext>
    </p:extLst>
  </p:cSld>
  <p:clrMapOvr>
    <a:masterClrMapping/>
  </p:clrMapOvr>
  <p:transition spd="slow">
    <p:wip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83554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59681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541569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3102430"/>
      </p:ext>
    </p:extLst>
  </p:cSld>
  <p:clrMapOvr>
    <a:masterClrMapping/>
  </p:clrMapOvr>
  <p:transition spd="slow">
    <p:wip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2134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07730071"/>
      </p:ext>
    </p:extLst>
  </p:cSld>
  <p:clrMapOvr>
    <a:masterClrMapping/>
  </p:clrMapOvr>
  <p:transition spd="slow">
    <p:wip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883032"/>
      </p:ext>
    </p:extLst>
  </p:cSld>
  <p:clrMapOvr>
    <a:masterClrMapping/>
  </p:clrMapOvr>
  <p:transition spd="slow">
    <p:wip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899913"/>
      </p:ext>
    </p:extLst>
  </p:cSld>
  <p:clrMapOvr>
    <a:masterClrMapping/>
  </p:clrMapOvr>
  <p:transition spd="slow">
    <p:wip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2002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730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A191CE2-A77C-46CB-9A73-6E300320E10F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3475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5466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9726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0277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44026"/>
      </p:ext>
    </p:extLst>
  </p:cSld>
  <p:clrMapOvr>
    <a:masterClrMapping/>
  </p:clrMapOvr>
  <p:transition spd="slow">
    <p:wipe/>
  </p:transition>
  <p:hf hdr="0" ftr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198786"/>
      </p:ext>
    </p:extLst>
  </p:cSld>
  <p:clrMapOvr>
    <a:masterClrMapping/>
  </p:clrMapOvr>
  <p:transition spd="slow">
    <p:wipe/>
  </p:transition>
  <p:hf hdr="0" ftr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2959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133033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hf hdr="0" ftr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941810"/>
      </p:ext>
    </p:extLst>
  </p:cSld>
  <p:clrMapOvr>
    <a:masterClrMapping/>
  </p:clrMapOvr>
  <p:transition spd="slow">
    <p:wipe/>
  </p:transition>
  <p:hf hdr="0" ftr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276726"/>
      </p:ext>
    </p:extLst>
  </p:cSld>
  <p:clrMapOvr>
    <a:masterClrMapping/>
  </p:clrMapOvr>
  <p:transition spd="slow">
    <p:wipe/>
  </p:transition>
  <p:hf hdr="0" ftr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765449"/>
      </p:ext>
    </p:extLst>
  </p:cSld>
  <p:clrMapOvr>
    <a:masterClrMapping/>
  </p:clrMapOvr>
  <p:transition spd="slow">
    <p:wipe/>
  </p:transition>
  <p:hf hdr="0" ftr="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411849"/>
      </p:ext>
    </p:extLst>
  </p:cSld>
  <p:clrMapOvr>
    <a:masterClrMapping/>
  </p:clrMapOvr>
  <p:transition spd="slow">
    <p:wipe/>
  </p:transition>
  <p:hf hdr="0" ftr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290700"/>
      </p:ext>
    </p:extLst>
  </p:cSld>
  <p:clrMapOvr>
    <a:masterClrMapping/>
  </p:clrMapOvr>
  <p:transition spd="slow">
    <p:wipe/>
  </p:transition>
  <p:hf hdr="0" ftr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60121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1505197"/>
      </p:ext>
    </p:extLst>
  </p:cSld>
  <p:clrMapOvr>
    <a:masterClrMapping/>
  </p:clrMapOvr>
  <p:transition spd="slow">
    <p:wipe/>
  </p:transition>
  <p:hf hdr="0" ftr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2921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1412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239774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59157218"/>
      </p:ext>
    </p:extLst>
  </p:cSld>
  <p:clrMapOvr>
    <a:masterClrMapping/>
  </p:clrMapOvr>
  <p:transition spd="slow">
    <p:wip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7960620"/>
      </p:ext>
    </p:extLst>
  </p:cSld>
  <p:clrMapOvr>
    <a:masterClrMapping/>
  </p:clrMapOvr>
  <p:transition spd="slow">
    <p:wip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A191CE2-A77C-46CB-9A73-6E300320E10F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8638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098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9055"/>
      </p:ext>
    </p:extLst>
  </p:cSld>
  <p:clrMapOvr>
    <a:masterClrMapping/>
  </p:clrMapOvr>
  <p:transition spd="slow">
    <p:wip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9619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390429"/>
      </p:ext>
    </p:extLst>
  </p:cSld>
  <p:clrMapOvr>
    <a:masterClrMapping/>
  </p:clrMapOvr>
  <p:transition spd="slow">
    <p:wipe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048232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2751286"/>
      </p:ext>
    </p:extLst>
  </p:cSld>
  <p:clrMapOvr>
    <a:masterClrMapping/>
  </p:clrMapOvr>
  <p:transition spd="slow">
    <p:wipe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74223592"/>
      </p:ext>
    </p:extLst>
  </p:cSld>
  <p:clrMapOvr>
    <a:masterClrMapping/>
  </p:clrMapOvr>
  <p:transition spd="slow">
    <p:wip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05950573"/>
      </p:ext>
    </p:extLst>
  </p:cSld>
  <p:clrMapOvr>
    <a:masterClrMapping/>
  </p:clrMapOvr>
  <p:transition spd="slow">
    <p:wipe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6800984"/>
      </p:ext>
    </p:extLst>
  </p:cSld>
  <p:clrMapOvr>
    <a:masterClrMapping/>
  </p:clrMapOvr>
  <p:transition spd="slow">
    <p:wipe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40518662"/>
      </p:ext>
    </p:extLst>
  </p:cSld>
  <p:clrMapOvr>
    <a:masterClrMapping/>
  </p:clrMapOvr>
  <p:transition spd="slow">
    <p:wipe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6268250"/>
      </p:ext>
    </p:extLst>
  </p:cSld>
  <p:clrMapOvr>
    <a:masterClrMapping/>
  </p:clrMapOvr>
  <p:transition spd="slow">
    <p:wipe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8538323"/>
      </p:ext>
    </p:extLst>
  </p:cSld>
  <p:clrMapOvr>
    <a:masterClrMapping/>
  </p:clrMapOvr>
  <p:transition spd="slow">
    <p:wipe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01316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359461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56975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0990220"/>
      </p:ext>
    </p:extLst>
  </p:cSld>
  <p:clrMapOvr>
    <a:masterClrMapping/>
  </p:clrMapOvr>
  <p:transition spd="slow">
    <p:wipe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1860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0948603"/>
      </p:ext>
    </p:extLst>
  </p:cSld>
  <p:clrMapOvr>
    <a:masterClrMapping/>
  </p:clrMapOvr>
  <p:transition spd="slow">
    <p:wipe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270718"/>
      </p:ext>
    </p:extLst>
  </p:cSld>
  <p:clrMapOvr>
    <a:masterClrMapping/>
  </p:clrMapOvr>
  <p:transition spd="slow">
    <p:wipe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815113"/>
      </p:ext>
    </p:extLst>
  </p:cSld>
  <p:clrMapOvr>
    <a:masterClrMapping/>
  </p:clrMapOvr>
  <p:transition spd="slow">
    <p:wipe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4812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7647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A191CE2-A77C-46CB-9A73-6E300320E10F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893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974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7911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143663"/>
      </p:ext>
    </p:extLst>
  </p:cSld>
  <p:clrMapOvr>
    <a:masterClrMapping/>
  </p:clrMapOvr>
  <p:transition spd="slow">
    <p:wipe/>
  </p:transition>
  <p:hf hdr="0" ftr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793958"/>
      </p:ext>
    </p:extLst>
  </p:cSld>
  <p:clrMapOvr>
    <a:masterClrMapping/>
  </p:clrMapOvr>
  <p:transition spd="slow">
    <p:wipe/>
  </p:transition>
  <p:hf hdr="0" ftr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2106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243427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hf hdr="0" ftr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54510"/>
      </p:ext>
    </p:extLst>
  </p:cSld>
  <p:clrMapOvr>
    <a:masterClrMapping/>
  </p:clrMapOvr>
  <p:transition spd="slow">
    <p:wipe/>
  </p:transition>
  <p:hf hdr="0" ftr="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318824"/>
      </p:ext>
    </p:extLst>
  </p:cSld>
  <p:clrMapOvr>
    <a:masterClrMapping/>
  </p:clrMapOvr>
  <p:transition spd="slow">
    <p:wipe/>
  </p:transition>
  <p:hf hdr="0" ftr="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796687"/>
      </p:ext>
    </p:extLst>
  </p:cSld>
  <p:clrMapOvr>
    <a:masterClrMapping/>
  </p:clrMapOvr>
  <p:transition spd="slow">
    <p:wipe/>
  </p:transition>
  <p:hf hdr="0" ftr="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000721"/>
      </p:ext>
    </p:extLst>
  </p:cSld>
  <p:clrMapOvr>
    <a:masterClrMapping/>
  </p:clrMapOvr>
  <p:transition spd="slow">
    <p:wipe/>
  </p:transition>
  <p:hf hdr="0" ftr="0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838402"/>
      </p:ext>
    </p:extLst>
  </p:cSld>
  <p:clrMapOvr>
    <a:masterClrMapping/>
  </p:clrMapOvr>
  <p:transition spd="slow">
    <p:wipe/>
  </p:transition>
  <p:hf hdr="0" ftr="0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40371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2677523"/>
      </p:ext>
    </p:extLst>
  </p:cSld>
  <p:clrMapOvr>
    <a:masterClrMapping/>
  </p:clrMapOvr>
  <p:transition spd="slow">
    <p:wipe/>
  </p:transition>
  <p:hf hdr="0" ftr="0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7287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8508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59983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5508627"/>
      </p:ext>
    </p:extLst>
  </p:cSld>
  <p:clrMapOvr>
    <a:masterClrMapping/>
  </p:clrMapOvr>
  <p:transition spd="slow">
    <p:wipe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0429353"/>
      </p:ext>
    </p:extLst>
  </p:cSld>
  <p:clrMapOvr>
    <a:masterClrMapping/>
  </p:clrMapOvr>
  <p:transition spd="slow">
    <p:wipe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9532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2459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162338"/>
      </p:ext>
    </p:extLst>
  </p:cSld>
  <p:clrMapOvr>
    <a:masterClrMapping/>
  </p:clrMapOvr>
  <p:transition spd="slow">
    <p:wipe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1236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706814"/>
      </p:ext>
    </p:extLst>
  </p:cSld>
  <p:clrMapOvr>
    <a:masterClrMapping/>
  </p:clrMapOvr>
  <p:transition spd="slow">
    <p:wipe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67548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55762141"/>
      </p:ext>
    </p:extLst>
  </p:cSld>
  <p:clrMapOvr>
    <a:masterClrMapping/>
  </p:clrMapOvr>
  <p:transition spd="slow">
    <p:wipe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95037261"/>
      </p:ext>
    </p:extLst>
  </p:cSld>
  <p:clrMapOvr>
    <a:masterClrMapping/>
  </p:clrMapOvr>
  <p:transition spd="slow">
    <p:wipe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0249621"/>
      </p:ext>
    </p:extLst>
  </p:cSld>
  <p:clrMapOvr>
    <a:masterClrMapping/>
  </p:clrMapOvr>
  <p:transition spd="slow">
    <p:wipe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9731228"/>
      </p:ext>
    </p:extLst>
  </p:cSld>
  <p:clrMapOvr>
    <a:masterClrMapping/>
  </p:clrMapOvr>
  <p:transition spd="slow">
    <p:wipe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5794025"/>
      </p:ext>
    </p:extLst>
  </p:cSld>
  <p:clrMapOvr>
    <a:masterClrMapping/>
  </p:clrMapOvr>
  <p:transition spd="slow">
    <p:wipe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830617"/>
      </p:ext>
    </p:extLst>
  </p:cSld>
  <p:clrMapOvr>
    <a:masterClrMapping/>
  </p:clrMapOvr>
  <p:transition spd="slow">
    <p:wipe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4492258"/>
      </p:ext>
    </p:extLst>
  </p:cSld>
  <p:clrMapOvr>
    <a:masterClrMapping/>
  </p:clrMapOvr>
  <p:transition spd="slow">
    <p:wipe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27433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913593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926055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531582"/>
      </p:ext>
    </p:extLst>
  </p:cSld>
  <p:clrMapOvr>
    <a:masterClrMapping/>
  </p:clrMapOvr>
  <p:transition spd="slow">
    <p:wipe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2336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0261834"/>
      </p:ext>
    </p:extLst>
  </p:cSld>
  <p:clrMapOvr>
    <a:masterClrMapping/>
  </p:clrMapOvr>
  <p:transition spd="slow">
    <p:wipe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842783"/>
      </p:ext>
    </p:extLst>
  </p:cSld>
  <p:clrMapOvr>
    <a:masterClrMapping/>
  </p:clrMapOvr>
  <p:transition spd="slow">
    <p:wipe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013057"/>
      </p:ext>
    </p:extLst>
  </p:cSld>
  <p:clrMapOvr>
    <a:masterClrMapping/>
  </p:clrMapOvr>
  <p:transition spd="slow">
    <p:wipe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1547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847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A191CE2-A77C-46CB-9A73-6E300320E10F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0041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7816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2140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636397"/>
      </p:ext>
    </p:extLst>
  </p:cSld>
  <p:clrMapOvr>
    <a:masterClrMapping/>
  </p:clrMapOvr>
  <p:transition spd="slow">
    <p:wipe/>
  </p:transition>
  <p:hf hdr="0" ftr="0"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646000"/>
      </p:ext>
    </p:extLst>
  </p:cSld>
  <p:clrMapOvr>
    <a:masterClrMapping/>
  </p:clrMapOvr>
  <p:transition spd="slow">
    <p:wipe/>
  </p:transition>
  <p:hf hdr="0" ftr="0"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4946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473129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hf hdr="0" ftr="0"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814031"/>
      </p:ext>
    </p:extLst>
  </p:cSld>
  <p:clrMapOvr>
    <a:masterClrMapping/>
  </p:clrMapOvr>
  <p:transition spd="slow">
    <p:wipe/>
  </p:transition>
  <p:hf hdr="0" ftr="0"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747424"/>
      </p:ext>
    </p:extLst>
  </p:cSld>
  <p:clrMapOvr>
    <a:masterClrMapping/>
  </p:clrMapOvr>
  <p:transition spd="slow">
    <p:wipe/>
  </p:transition>
  <p:hf hdr="0" ftr="0"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771615"/>
      </p:ext>
    </p:extLst>
  </p:cSld>
  <p:clrMapOvr>
    <a:masterClrMapping/>
  </p:clrMapOvr>
  <p:transition spd="slow">
    <p:wipe/>
  </p:transition>
  <p:hf hdr="0" ftr="0"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64221"/>
      </p:ext>
    </p:extLst>
  </p:cSld>
  <p:clrMapOvr>
    <a:masterClrMapping/>
  </p:clrMapOvr>
  <p:transition spd="slow">
    <p:wipe/>
  </p:transition>
  <p:hf hdr="0" ftr="0"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959223"/>
      </p:ext>
    </p:extLst>
  </p:cSld>
  <p:clrMapOvr>
    <a:masterClrMapping/>
  </p:clrMapOvr>
  <p:transition spd="slow">
    <p:wipe/>
  </p:transition>
  <p:hf hdr="0" ftr="0"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97373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8058213"/>
      </p:ext>
    </p:extLst>
  </p:cSld>
  <p:clrMapOvr>
    <a:masterClrMapping/>
  </p:clrMapOvr>
  <p:transition spd="slow">
    <p:wipe/>
  </p:transition>
  <p:hf hdr="0" ftr="0"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12226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58151" y="156865"/>
            <a:ext cx="11875099" cy="6545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372" y="4448175"/>
            <a:ext cx="9144000" cy="10668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372" y="5527675"/>
            <a:ext cx="9144000" cy="4953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1918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37401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8449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AE456EA-B231-4779-ACA4-66D4A6D81F89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78695704"/>
      </p:ext>
    </p:extLst>
  </p:cSld>
  <p:clrMapOvr>
    <a:masterClrMapping/>
  </p:clrMapOvr>
  <p:transition spd="slow">
    <p:wipe/>
  </p:transition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62554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2AE456EA-B231-4779-ACA4-66D4A6D81F89}" type="slidenum">
              <a:rPr lang="en-US" smtClean="0"/>
              <a:pPr algn="l"/>
              <a:t>‹#›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1982" y="0"/>
            <a:ext cx="6099858" cy="6858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584290"/>
      </p:ext>
    </p:extLst>
  </p:cSld>
  <p:clrMapOvr>
    <a:masterClrMapping/>
  </p:clrMapOvr>
  <p:transition spd="slow">
    <p:wipe/>
  </p:transition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A191CE2-A77C-46CB-9A73-6E300320E10F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2747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911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462504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hf hdr="0" ftr="0"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347709"/>
      </p:ext>
    </p:extLst>
  </p:cSld>
  <p:clrMapOvr>
    <a:masterClrMapping/>
  </p:clrMapOvr>
  <p:transition spd="slow">
    <p:wipe/>
  </p:transition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5722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verlapp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441950" y="1796597"/>
            <a:ext cx="6134100" cy="4343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06668"/>
      </p:ext>
    </p:extLst>
  </p:cSld>
  <p:clrMapOvr>
    <a:masterClrMapping/>
  </p:clrMapOvr>
  <p:transition spd="slow">
    <p:wipe/>
  </p:transition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678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0506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7334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941628" y="1944543"/>
            <a:ext cx="2628000" cy="393539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61299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54646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096000" y="936170"/>
            <a:ext cx="5473628" cy="52614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0355766"/>
      </p:ext>
    </p:extLst>
  </p:cSld>
  <p:clrMapOvr>
    <a:masterClrMapping/>
  </p:clrMapOvr>
  <p:transition spd="slow">
    <p:wipe/>
  </p:transition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phone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377680" y="1796597"/>
            <a:ext cx="2153920" cy="38218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1334679"/>
      </p:ext>
    </p:extLst>
  </p:cSld>
  <p:clrMapOvr>
    <a:masterClrMapping/>
  </p:clrMapOvr>
  <p:transition spd="slow">
    <p:wipe/>
  </p:transition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156706" y="2179531"/>
            <a:ext cx="5045685" cy="34707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7335359"/>
      </p:ext>
    </p:extLst>
  </p:cSld>
  <p:clrMapOvr>
    <a:masterClrMapping/>
  </p:clrMapOvr>
  <p:transition spd="slow">
    <p:wipe/>
  </p:transition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8332326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030201" y="1767569"/>
            <a:ext cx="5698828" cy="355917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55439084"/>
      </p:ext>
    </p:extLst>
  </p:cSld>
  <p:clrMapOvr>
    <a:masterClrMapping/>
  </p:clrMapOvr>
  <p:transition spd="slow">
    <p:wipe/>
  </p:transition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nitor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925168" y="1446105"/>
            <a:ext cx="5158132" cy="310049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3397765"/>
      </p:ext>
    </p:extLst>
  </p:cSld>
  <p:clrMapOvr>
    <a:masterClrMapping/>
  </p:clrMapOvr>
  <p:transition spd="slow">
    <p:wipe/>
  </p:transition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25213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138848" y="949324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652483" y="949323"/>
            <a:ext cx="2412000" cy="520840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4582472"/>
      </p:ext>
    </p:extLst>
  </p:cSld>
  <p:clrMapOvr>
    <a:masterClrMapping/>
  </p:clrMapOvr>
  <p:transition spd="slow">
    <p:wipe/>
  </p:transition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71513" y="949325"/>
            <a:ext cx="10866437" cy="38544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1463262"/>
      </p:ext>
    </p:extLst>
  </p:cSld>
  <p:clrMapOvr>
    <a:masterClrMapping/>
  </p:clrMapOvr>
  <p:transition spd="slow">
    <p:wipe/>
  </p:transition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4" y="1838643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4415472" y="1847397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1833564"/>
            <a:ext cx="3462656" cy="2340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090375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6894" y="936171"/>
            <a:ext cx="3462656" cy="345802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85209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0238" y="1838643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40238" y="4088766"/>
            <a:ext cx="2924176" cy="20756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14890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442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08234330"/>
      </p:ext>
    </p:extLst>
  </p:cSld>
  <p:clrMapOvr>
    <a:masterClrMapping/>
  </p:clrMapOvr>
  <p:transition spd="slow">
    <p:wipe/>
  </p:transition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37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3137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188890" y="201168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188890" y="4110990"/>
            <a:ext cx="1884680" cy="18846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9701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724400" y="936171"/>
            <a:ext cx="692150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44524" y="936171"/>
            <a:ext cx="3777163" cy="516400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861210"/>
      </p:ext>
    </p:extLst>
  </p:cSld>
  <p:clrMapOvr>
    <a:masterClrMapping/>
  </p:clrMapOvr>
  <p:transition spd="slow">
    <p:wipe/>
  </p:transition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968171" y="1130300"/>
            <a:ext cx="3512457" cy="3708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135058"/>
      </p:ext>
    </p:extLst>
  </p:cSld>
  <p:clrMapOvr>
    <a:masterClrMapping/>
  </p:clrMapOvr>
  <p:transition spd="slow">
    <p:wipe/>
  </p:transition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Flip 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52270" y="1143000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 rot="16200000">
            <a:off x="-1311730" y="2841171"/>
            <a:ext cx="5085444" cy="119368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52270" y="3567737"/>
            <a:ext cx="2286000" cy="228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237379"/>
      </p:ext>
    </p:extLst>
  </p:cSld>
  <p:clrMapOvr>
    <a:masterClrMapping/>
  </p:clrMapOvr>
  <p:transition spd="slow">
    <p:wipe/>
  </p:transition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yellow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815974" y="1981200"/>
            <a:ext cx="2854325" cy="24511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4722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31825" y="1809297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965950" y="4041322"/>
            <a:ext cx="4572000" cy="210312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6925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A191CE2-A77C-46CB-9A73-6E300320E10F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6F7CBFE-A3EB-42CD-86EE-ACAB85DF5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7123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9934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542247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hf hdr="0" ftr="0"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3111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6265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130838"/>
      </p:ext>
    </p:extLst>
  </p:cSld>
  <p:clrMapOvr>
    <a:masterClrMapping/>
  </p:clrMapOvr>
  <p:transition spd="slow">
    <p:wipe/>
  </p:transition>
  <p:hf hdr="0" ftr="0"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900867"/>
      </p:ext>
    </p:extLst>
  </p:cSld>
  <p:clrMapOvr>
    <a:masterClrMapping/>
  </p:clrMapOvr>
  <p:transition spd="slow">
    <p:wipe/>
  </p:transition>
  <p:hf hdr="0" ftr="0"/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2004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628579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01081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hf hdr="0" ftr="0"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675380"/>
      </p:ext>
    </p:extLst>
  </p:cSld>
  <p:clrMapOvr>
    <a:masterClrMapping/>
  </p:clrMapOvr>
  <p:transition spd="slow">
    <p:wipe/>
  </p:transition>
  <p:hf hdr="0" ftr="0"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039787"/>
      </p:ext>
    </p:extLst>
  </p:cSld>
  <p:clrMapOvr>
    <a:masterClrMapping/>
  </p:clrMapOvr>
  <p:transition spd="slow">
    <p:wipe/>
  </p:transition>
  <p:hf hdr="0" ftr="0"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812657"/>
      </p:ext>
    </p:extLst>
  </p:cSld>
  <p:clrMapOvr>
    <a:masterClrMapping/>
  </p:clrMapOvr>
  <p:transition spd="slow">
    <p:wipe/>
  </p:transition>
  <p:hf hdr="0" ftr="0"/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184955"/>
      </p:ext>
    </p:extLst>
  </p:cSld>
  <p:clrMapOvr>
    <a:masterClrMapping/>
  </p:clrMapOvr>
  <p:transition spd="slow">
    <p:wipe/>
  </p:transition>
  <p:hf hdr="0" ftr="0"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006431"/>
      </p:ext>
    </p:extLst>
  </p:cSld>
  <p:clrMapOvr>
    <a:masterClrMapping/>
  </p:clrMapOvr>
  <p:transition spd="slow">
    <p:wipe/>
  </p:transition>
  <p:hf hdr="0" ftr="0"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49398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  <p:hf hdr="0" ftr="0"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7402721"/>
      </p:ext>
    </p:extLst>
  </p:cSld>
  <p:clrMapOvr>
    <a:masterClrMapping/>
  </p:clrMapOvr>
  <p:transition spd="slow">
    <p:wipe/>
  </p:transition>
  <p:hf hdr="0" ftr="0"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94750" y="425449"/>
            <a:ext cx="2743200" cy="3651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F14EC29-4E19-481B-AE77-B36276F787D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31370" y="936171"/>
            <a:ext cx="11014530" cy="71482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2270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830833"/>
      </p:ext>
    </p:extLst>
  </p:cSld>
  <p:clrMapOvr>
    <a:masterClrMapping/>
  </p:clrMapOvr>
  <p:transition spd="slow">
    <p:wipe/>
  </p:transition>
  <p:hf hdr="0" ftr="0"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967432"/>
      </p:ext>
    </p:extLst>
  </p:cSld>
  <p:clrMapOvr>
    <a:masterClrMapping/>
  </p:clrMapOvr>
  <p:transition spd="slow">
    <p:wipe/>
  </p:transition>
  <p:hf hdr="0" ftr="0"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164826"/>
      </p:ext>
    </p:extLst>
  </p:cSld>
  <p:clrMapOvr>
    <a:masterClrMapping/>
  </p:clrMapOvr>
  <p:transition spd="slow">
    <p:wipe/>
  </p:transition>
  <p:hf hdr="0" ftr="0"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83340"/>
      </p:ext>
    </p:extLst>
  </p:cSld>
  <p:clrMapOvr>
    <a:masterClrMapping/>
  </p:clrMapOvr>
  <p:transition spd="slow">
    <p:wipe/>
  </p:transition>
  <p:hf hdr="0" ftr="0"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937217"/>
      </p:ext>
    </p:extLst>
  </p:cSld>
  <p:clrMapOvr>
    <a:masterClrMapping/>
  </p:clrMapOvr>
  <p:transition spd="slow">
    <p:wipe/>
  </p:transition>
  <p:hf hdr="0" ftr="0"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7917-27AD-4325-8A8A-CAD6BEF84EF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7E87-07F3-4273-AAD5-1C3A98CB1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8302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hf hdr="0" ftr="0"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774808"/>
      </p:ext>
    </p:extLst>
  </p:cSld>
  <p:clrMapOvr>
    <a:masterClrMapping/>
  </p:clrMapOvr>
  <p:transition spd="slow">
    <p:wipe/>
  </p:transition>
  <p:hf hdr="0" ftr="0"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27561"/>
      </p:ext>
    </p:extLst>
  </p:cSld>
  <p:clrMapOvr>
    <a:masterClrMapping/>
  </p:clrMapOvr>
  <p:transition spd="slow">
    <p:wipe/>
  </p:transition>
  <p:hf hdr="0" ftr="0"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389805"/>
      </p:ext>
    </p:extLst>
  </p:cSld>
  <p:clrMapOvr>
    <a:masterClrMapping/>
  </p:clrMapOvr>
  <p:transition spd="slow">
    <p:wipe/>
  </p:transition>
  <p:hf hdr="0" ftr="0"/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050757"/>
      </p:ext>
    </p:extLst>
  </p:cSld>
  <p:clrMapOvr>
    <a:masterClrMapping/>
  </p:clrMapOvr>
  <p:transition spd="slow">
    <p:wipe/>
  </p:transition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57197"/>
      </p:ext>
    </p:extLst>
  </p:cSld>
  <p:clrMapOvr>
    <a:masterClrMapping/>
  </p:clrMapOvr>
  <p:transition spd="slow">
    <p:wipe/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561849"/>
      </p:ext>
    </p:extLst>
  </p:cSld>
  <p:clrMapOvr>
    <a:masterClrMapping/>
  </p:clrMapOvr>
  <p:transition spd="slow">
    <p:wipe/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91921"/>
      </p:ext>
    </p:extLst>
  </p:cSld>
  <p:clrMapOvr>
    <a:masterClrMapping/>
  </p:clrMapOvr>
  <p:transition spd="slow">
    <p:wipe/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738934"/>
      </p:ext>
    </p:extLst>
  </p:cSld>
  <p:clrMapOvr>
    <a:masterClrMapping/>
  </p:clrMapOvr>
  <p:transition spd="slow">
    <p:wipe/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106021"/>
      </p:ext>
    </p:extLst>
  </p:cSld>
  <p:clrMapOvr>
    <a:masterClrMapping/>
  </p:clrMapOvr>
  <p:transition spd="slow">
    <p:wipe/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734868"/>
      </p:ext>
    </p:extLst>
  </p:cSld>
  <p:clrMapOvr>
    <a:masterClrMapping/>
  </p:clrMapOvr>
  <p:transition spd="slow">
    <p:wipe/>
  </p:transition>
  <p:hf hdr="0" ftr="0"/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664596"/>
      </p:ext>
    </p:extLst>
  </p:cSld>
  <p:clrMapOvr>
    <a:masterClrMapping/>
  </p:clrMapOvr>
  <p:transition spd="slow">
    <p:wipe/>
  </p:transition>
  <p:hf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9.xml"/><Relationship Id="rId21" Type="http://schemas.openxmlformats.org/officeDocument/2006/relationships/slideLayout" Target="../slideLayouts/slideLayout27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8.xml"/><Relationship Id="rId16" Type="http://schemas.openxmlformats.org/officeDocument/2006/relationships/slideLayout" Target="../slideLayouts/slideLayout22.xml"/><Relationship Id="rId20" Type="http://schemas.openxmlformats.org/officeDocument/2006/relationships/slideLayout" Target="../slideLayouts/slideLayout26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21.xml"/><Relationship Id="rId23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1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38.xml"/><Relationship Id="rId21" Type="http://schemas.openxmlformats.org/officeDocument/2006/relationships/slideLayout" Target="../slideLayouts/slideLayout56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17" Type="http://schemas.openxmlformats.org/officeDocument/2006/relationships/slideLayout" Target="../slideLayouts/slideLayout52.xml"/><Relationship Id="rId2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51.xml"/><Relationship Id="rId20" Type="http://schemas.openxmlformats.org/officeDocument/2006/relationships/slideLayout" Target="../slideLayouts/slideLayout55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24" Type="http://schemas.openxmlformats.org/officeDocument/2006/relationships/theme" Target="../theme/theme4.xml"/><Relationship Id="rId5" Type="http://schemas.openxmlformats.org/officeDocument/2006/relationships/slideLayout" Target="../slideLayouts/slideLayout40.xml"/><Relationship Id="rId15" Type="http://schemas.openxmlformats.org/officeDocument/2006/relationships/slideLayout" Target="../slideLayouts/slideLayout50.xml"/><Relationship Id="rId23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45.xml"/><Relationship Id="rId19" Type="http://schemas.openxmlformats.org/officeDocument/2006/relationships/slideLayout" Target="../slideLayouts/slideLayout54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Relationship Id="rId22" Type="http://schemas.openxmlformats.org/officeDocument/2006/relationships/slideLayout" Target="../slideLayouts/slideLayout5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slideLayout" Target="../slideLayouts/slideLayout71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slideLayout" Target="../slideLayouts/slideLayout72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5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13" Type="http://schemas.openxmlformats.org/officeDocument/2006/relationships/slideLayout" Target="../slideLayouts/slideLayout91.xml"/><Relationship Id="rId1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81.xml"/><Relationship Id="rId21" Type="http://schemas.openxmlformats.org/officeDocument/2006/relationships/slideLayout" Target="../slideLayouts/slideLayout99.xml"/><Relationship Id="rId7" Type="http://schemas.openxmlformats.org/officeDocument/2006/relationships/slideLayout" Target="../slideLayouts/slideLayout85.xml"/><Relationship Id="rId12" Type="http://schemas.openxmlformats.org/officeDocument/2006/relationships/slideLayout" Target="../slideLayouts/slideLayout90.xml"/><Relationship Id="rId17" Type="http://schemas.openxmlformats.org/officeDocument/2006/relationships/slideLayout" Target="../slideLayouts/slideLayout95.xml"/><Relationship Id="rId2" Type="http://schemas.openxmlformats.org/officeDocument/2006/relationships/slideLayout" Target="../slideLayouts/slideLayout80.xml"/><Relationship Id="rId16" Type="http://schemas.openxmlformats.org/officeDocument/2006/relationships/slideLayout" Target="../slideLayouts/slideLayout94.xml"/><Relationship Id="rId20" Type="http://schemas.openxmlformats.org/officeDocument/2006/relationships/slideLayout" Target="../slideLayouts/slideLayout98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5" Type="http://schemas.openxmlformats.org/officeDocument/2006/relationships/slideLayout" Target="../slideLayouts/slideLayout93.xml"/><Relationship Id="rId23" Type="http://schemas.openxmlformats.org/officeDocument/2006/relationships/theme" Target="../theme/theme7.xml"/><Relationship Id="rId10" Type="http://schemas.openxmlformats.org/officeDocument/2006/relationships/slideLayout" Target="../slideLayouts/slideLayout88.xml"/><Relationship Id="rId19" Type="http://schemas.openxmlformats.org/officeDocument/2006/relationships/slideLayout" Target="../slideLayouts/slideLayout97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Relationship Id="rId14" Type="http://schemas.openxmlformats.org/officeDocument/2006/relationships/slideLayout" Target="../slideLayouts/slideLayout92.xml"/><Relationship Id="rId22" Type="http://schemas.openxmlformats.org/officeDocument/2006/relationships/slideLayout" Target="../slideLayouts/slideLayout10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slideLayout" Target="../slideLayouts/slideLayout113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5" Type="http://schemas.openxmlformats.org/officeDocument/2006/relationships/theme" Target="../theme/theme8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Relationship Id="rId14" Type="http://schemas.openxmlformats.org/officeDocument/2006/relationships/slideLayout" Target="../slideLayouts/slideLayout114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119.xml"/><Relationship Id="rId4" Type="http://schemas.openxmlformats.org/officeDocument/2006/relationships/slideLayout" Target="../slideLayouts/slideLayout11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13" Type="http://schemas.openxmlformats.org/officeDocument/2006/relationships/slideLayout" Target="../slideLayouts/slideLayout133.xml"/><Relationship Id="rId18" Type="http://schemas.openxmlformats.org/officeDocument/2006/relationships/slideLayout" Target="../slideLayouts/slideLayout138.xml"/><Relationship Id="rId3" Type="http://schemas.openxmlformats.org/officeDocument/2006/relationships/slideLayout" Target="../slideLayouts/slideLayout123.xml"/><Relationship Id="rId21" Type="http://schemas.openxmlformats.org/officeDocument/2006/relationships/slideLayout" Target="../slideLayouts/slideLayout141.xml"/><Relationship Id="rId7" Type="http://schemas.openxmlformats.org/officeDocument/2006/relationships/slideLayout" Target="../slideLayouts/slideLayout127.xml"/><Relationship Id="rId12" Type="http://schemas.openxmlformats.org/officeDocument/2006/relationships/slideLayout" Target="../slideLayouts/slideLayout132.xml"/><Relationship Id="rId17" Type="http://schemas.openxmlformats.org/officeDocument/2006/relationships/slideLayout" Target="../slideLayouts/slideLayout137.xml"/><Relationship Id="rId2" Type="http://schemas.openxmlformats.org/officeDocument/2006/relationships/slideLayout" Target="../slideLayouts/slideLayout122.xml"/><Relationship Id="rId16" Type="http://schemas.openxmlformats.org/officeDocument/2006/relationships/slideLayout" Target="../slideLayouts/slideLayout136.xml"/><Relationship Id="rId20" Type="http://schemas.openxmlformats.org/officeDocument/2006/relationships/slideLayout" Target="../slideLayouts/slideLayout140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25.xml"/><Relationship Id="rId15" Type="http://schemas.openxmlformats.org/officeDocument/2006/relationships/slideLayout" Target="../slideLayouts/slideLayout135.xml"/><Relationship Id="rId23" Type="http://schemas.openxmlformats.org/officeDocument/2006/relationships/theme" Target="../theme/theme10.xml"/><Relationship Id="rId10" Type="http://schemas.openxmlformats.org/officeDocument/2006/relationships/slideLayout" Target="../slideLayouts/slideLayout130.xml"/><Relationship Id="rId19" Type="http://schemas.openxmlformats.org/officeDocument/2006/relationships/slideLayout" Target="../slideLayouts/slideLayout139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Relationship Id="rId14" Type="http://schemas.openxmlformats.org/officeDocument/2006/relationships/slideLayout" Target="../slideLayouts/slideLayout134.xml"/><Relationship Id="rId22" Type="http://schemas.openxmlformats.org/officeDocument/2006/relationships/slideLayout" Target="../slideLayouts/slideLayout142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0.xml"/><Relationship Id="rId13" Type="http://schemas.openxmlformats.org/officeDocument/2006/relationships/slideLayout" Target="../slideLayouts/slideLayout155.xml"/><Relationship Id="rId3" Type="http://schemas.openxmlformats.org/officeDocument/2006/relationships/slideLayout" Target="../slideLayouts/slideLayout145.xml"/><Relationship Id="rId7" Type="http://schemas.openxmlformats.org/officeDocument/2006/relationships/slideLayout" Target="../slideLayouts/slideLayout149.xml"/><Relationship Id="rId12" Type="http://schemas.openxmlformats.org/officeDocument/2006/relationships/slideLayout" Target="../slideLayouts/slideLayout154.xml"/><Relationship Id="rId2" Type="http://schemas.openxmlformats.org/officeDocument/2006/relationships/slideLayout" Target="../slideLayouts/slideLayout144.xml"/><Relationship Id="rId1" Type="http://schemas.openxmlformats.org/officeDocument/2006/relationships/slideLayout" Target="../slideLayouts/slideLayout143.xml"/><Relationship Id="rId6" Type="http://schemas.openxmlformats.org/officeDocument/2006/relationships/slideLayout" Target="../slideLayouts/slideLayout148.xml"/><Relationship Id="rId11" Type="http://schemas.openxmlformats.org/officeDocument/2006/relationships/slideLayout" Target="../slideLayouts/slideLayout153.xml"/><Relationship Id="rId5" Type="http://schemas.openxmlformats.org/officeDocument/2006/relationships/slideLayout" Target="../slideLayouts/slideLayout147.xml"/><Relationship Id="rId15" Type="http://schemas.openxmlformats.org/officeDocument/2006/relationships/theme" Target="../theme/theme11.xml"/><Relationship Id="rId10" Type="http://schemas.openxmlformats.org/officeDocument/2006/relationships/slideLayout" Target="../slideLayouts/slideLayout152.xml"/><Relationship Id="rId4" Type="http://schemas.openxmlformats.org/officeDocument/2006/relationships/slideLayout" Target="../slideLayouts/slideLayout146.xml"/><Relationship Id="rId9" Type="http://schemas.openxmlformats.org/officeDocument/2006/relationships/slideLayout" Target="../slideLayouts/slideLayout151.xml"/><Relationship Id="rId14" Type="http://schemas.openxmlformats.org/officeDocument/2006/relationships/slideLayout" Target="../slideLayouts/slideLayout156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theme" Target="../theme/theme12.xml"/><Relationship Id="rId3" Type="http://schemas.openxmlformats.org/officeDocument/2006/relationships/slideLayout" Target="../slideLayouts/slideLayout159.xml"/><Relationship Id="rId7" Type="http://schemas.openxmlformats.org/officeDocument/2006/relationships/slideLayout" Target="../slideLayouts/slideLayout163.xml"/><Relationship Id="rId2" Type="http://schemas.openxmlformats.org/officeDocument/2006/relationships/slideLayout" Target="../slideLayouts/slideLayout158.xml"/><Relationship Id="rId1" Type="http://schemas.openxmlformats.org/officeDocument/2006/relationships/slideLayout" Target="../slideLayouts/slideLayout157.xml"/><Relationship Id="rId6" Type="http://schemas.openxmlformats.org/officeDocument/2006/relationships/slideLayout" Target="../slideLayouts/slideLayout162.xml"/><Relationship Id="rId5" Type="http://schemas.openxmlformats.org/officeDocument/2006/relationships/slideLayout" Target="../slideLayouts/slideLayout161.xml"/><Relationship Id="rId4" Type="http://schemas.openxmlformats.org/officeDocument/2006/relationships/slideLayout" Target="../slideLayouts/slideLayout16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1.xml"/><Relationship Id="rId13" Type="http://schemas.openxmlformats.org/officeDocument/2006/relationships/slideLayout" Target="../slideLayouts/slideLayout176.xml"/><Relationship Id="rId18" Type="http://schemas.openxmlformats.org/officeDocument/2006/relationships/slideLayout" Target="../slideLayouts/slideLayout181.xml"/><Relationship Id="rId3" Type="http://schemas.openxmlformats.org/officeDocument/2006/relationships/slideLayout" Target="../slideLayouts/slideLayout166.xml"/><Relationship Id="rId21" Type="http://schemas.openxmlformats.org/officeDocument/2006/relationships/slideLayout" Target="../slideLayouts/slideLayout184.xml"/><Relationship Id="rId7" Type="http://schemas.openxmlformats.org/officeDocument/2006/relationships/slideLayout" Target="../slideLayouts/slideLayout170.xml"/><Relationship Id="rId12" Type="http://schemas.openxmlformats.org/officeDocument/2006/relationships/slideLayout" Target="../slideLayouts/slideLayout175.xml"/><Relationship Id="rId17" Type="http://schemas.openxmlformats.org/officeDocument/2006/relationships/slideLayout" Target="../slideLayouts/slideLayout180.xml"/><Relationship Id="rId25" Type="http://schemas.openxmlformats.org/officeDocument/2006/relationships/theme" Target="../theme/theme13.xml"/><Relationship Id="rId2" Type="http://schemas.openxmlformats.org/officeDocument/2006/relationships/slideLayout" Target="../slideLayouts/slideLayout165.xml"/><Relationship Id="rId16" Type="http://schemas.openxmlformats.org/officeDocument/2006/relationships/slideLayout" Target="../slideLayouts/slideLayout179.xml"/><Relationship Id="rId20" Type="http://schemas.openxmlformats.org/officeDocument/2006/relationships/slideLayout" Target="../slideLayouts/slideLayout183.xml"/><Relationship Id="rId1" Type="http://schemas.openxmlformats.org/officeDocument/2006/relationships/slideLayout" Target="../slideLayouts/slideLayout164.xml"/><Relationship Id="rId6" Type="http://schemas.openxmlformats.org/officeDocument/2006/relationships/slideLayout" Target="../slideLayouts/slideLayout169.xml"/><Relationship Id="rId11" Type="http://schemas.openxmlformats.org/officeDocument/2006/relationships/slideLayout" Target="../slideLayouts/slideLayout174.xml"/><Relationship Id="rId24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68.xml"/><Relationship Id="rId15" Type="http://schemas.openxmlformats.org/officeDocument/2006/relationships/slideLayout" Target="../slideLayouts/slideLayout178.xml"/><Relationship Id="rId23" Type="http://schemas.openxmlformats.org/officeDocument/2006/relationships/slideLayout" Target="../slideLayouts/slideLayout186.xml"/><Relationship Id="rId10" Type="http://schemas.openxmlformats.org/officeDocument/2006/relationships/slideLayout" Target="../slideLayouts/slideLayout173.xml"/><Relationship Id="rId19" Type="http://schemas.openxmlformats.org/officeDocument/2006/relationships/slideLayout" Target="../slideLayouts/slideLayout182.xml"/><Relationship Id="rId4" Type="http://schemas.openxmlformats.org/officeDocument/2006/relationships/slideLayout" Target="../slideLayouts/slideLayout167.xml"/><Relationship Id="rId9" Type="http://schemas.openxmlformats.org/officeDocument/2006/relationships/slideLayout" Target="../slideLayouts/slideLayout172.xml"/><Relationship Id="rId14" Type="http://schemas.openxmlformats.org/officeDocument/2006/relationships/slideLayout" Target="../slideLayouts/slideLayout177.xml"/><Relationship Id="rId22" Type="http://schemas.openxmlformats.org/officeDocument/2006/relationships/slideLayout" Target="../slideLayouts/slideLayout185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slideLayout" Target="../slideLayouts/slideLayout200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slideLayout" Target="../slideLayouts/slideLayout199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5" Type="http://schemas.openxmlformats.org/officeDocument/2006/relationships/theme" Target="../theme/theme14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slideLayout" Target="../slideLayouts/slideLayout201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9.xml"/><Relationship Id="rId13" Type="http://schemas.openxmlformats.org/officeDocument/2006/relationships/slideLayout" Target="../slideLayouts/slideLayout214.xml"/><Relationship Id="rId18" Type="http://schemas.openxmlformats.org/officeDocument/2006/relationships/theme" Target="../theme/theme15.xml"/><Relationship Id="rId3" Type="http://schemas.openxmlformats.org/officeDocument/2006/relationships/slideLayout" Target="../slideLayouts/slideLayout204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208.xml"/><Relationship Id="rId12" Type="http://schemas.openxmlformats.org/officeDocument/2006/relationships/slideLayout" Target="../slideLayouts/slideLayout213.xml"/><Relationship Id="rId17" Type="http://schemas.openxmlformats.org/officeDocument/2006/relationships/slideLayout" Target="../slideLayouts/slideLayout218.xml"/><Relationship Id="rId2" Type="http://schemas.openxmlformats.org/officeDocument/2006/relationships/slideLayout" Target="../slideLayouts/slideLayout203.xml"/><Relationship Id="rId16" Type="http://schemas.openxmlformats.org/officeDocument/2006/relationships/slideLayout" Target="../slideLayouts/slideLayout217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202.xml"/><Relationship Id="rId6" Type="http://schemas.openxmlformats.org/officeDocument/2006/relationships/slideLayout" Target="../slideLayouts/slideLayout207.xml"/><Relationship Id="rId11" Type="http://schemas.openxmlformats.org/officeDocument/2006/relationships/slideLayout" Target="../slideLayouts/slideLayout212.xml"/><Relationship Id="rId5" Type="http://schemas.openxmlformats.org/officeDocument/2006/relationships/slideLayout" Target="../slideLayouts/slideLayout206.xml"/><Relationship Id="rId15" Type="http://schemas.openxmlformats.org/officeDocument/2006/relationships/slideLayout" Target="../slideLayouts/slideLayout216.xml"/><Relationship Id="rId10" Type="http://schemas.openxmlformats.org/officeDocument/2006/relationships/slideLayout" Target="../slideLayouts/slideLayout211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205.xml"/><Relationship Id="rId9" Type="http://schemas.openxmlformats.org/officeDocument/2006/relationships/slideLayout" Target="../slideLayouts/slideLayout210.xml"/><Relationship Id="rId14" Type="http://schemas.openxmlformats.org/officeDocument/2006/relationships/slideLayout" Target="../slideLayouts/slideLayout215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779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745" r:id="rId6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60564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  <p:sldLayoutId id="2147483712" r:id="rId18"/>
    <p:sldLayoutId id="2147483713" r:id="rId19"/>
    <p:sldLayoutId id="2147483714" r:id="rId20"/>
    <p:sldLayoutId id="2147483715" r:id="rId21"/>
    <p:sldLayoutId id="2147483716" r:id="rId22"/>
    <p:sldLayoutId id="2147483746" r:id="rId23"/>
  </p:sldLayoutIdLst>
  <p:transition spd="slow">
    <p:wipe/>
  </p:transition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305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88287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  <p:sldLayoutId id="2147483771" r:id="rId17"/>
    <p:sldLayoutId id="2147483772" r:id="rId18"/>
    <p:sldLayoutId id="2147483773" r:id="rId19"/>
    <p:sldLayoutId id="2147483774" r:id="rId20"/>
    <p:sldLayoutId id="2147483775" r:id="rId21"/>
    <p:sldLayoutId id="2147483776" r:id="rId22"/>
    <p:sldLayoutId id="2147483792" r:id="rId23"/>
  </p:sldLayoutIdLst>
  <p:transition spd="slow">
    <p:wipe/>
  </p:transition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656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  <p:sldLayoutId id="2147483791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45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1778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  <p:sldLayoutId id="2147483813" r:id="rId13"/>
    <p:sldLayoutId id="2147483814" r:id="rId14"/>
    <p:sldLayoutId id="2147483815" r:id="rId15"/>
    <p:sldLayoutId id="2147483816" r:id="rId16"/>
    <p:sldLayoutId id="2147483817" r:id="rId17"/>
    <p:sldLayoutId id="2147483818" r:id="rId18"/>
    <p:sldLayoutId id="2147483819" r:id="rId19"/>
    <p:sldLayoutId id="2147483820" r:id="rId20"/>
    <p:sldLayoutId id="2147483821" r:id="rId21"/>
    <p:sldLayoutId id="2147483822" r:id="rId22"/>
  </p:sldLayoutIdLst>
  <p:transition spd="slow">
    <p:wipe/>
  </p:transition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2003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  <p:sldLayoutId id="2147483835" r:id="rId12"/>
    <p:sldLayoutId id="2147483836" r:id="rId13"/>
    <p:sldLayoutId id="2147483837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726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75721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0" r:id="rId1"/>
    <p:sldLayoutId id="2147484031" r:id="rId2"/>
    <p:sldLayoutId id="2147484032" r:id="rId3"/>
    <p:sldLayoutId id="2147484033" r:id="rId4"/>
    <p:sldLayoutId id="2147484034" r:id="rId5"/>
    <p:sldLayoutId id="2147484035" r:id="rId6"/>
    <p:sldLayoutId id="2147484036" r:id="rId7"/>
    <p:sldLayoutId id="2147484037" r:id="rId8"/>
    <p:sldLayoutId id="2147484038" r:id="rId9"/>
    <p:sldLayoutId id="2147484039" r:id="rId10"/>
    <p:sldLayoutId id="2147484040" r:id="rId11"/>
    <p:sldLayoutId id="2147484041" r:id="rId12"/>
    <p:sldLayoutId id="2147484042" r:id="rId13"/>
    <p:sldLayoutId id="2147484043" r:id="rId14"/>
    <p:sldLayoutId id="2147484044" r:id="rId15"/>
    <p:sldLayoutId id="2147484045" r:id="rId16"/>
    <p:sldLayoutId id="2147484046" r:id="rId17"/>
    <p:sldLayoutId id="2147484047" r:id="rId18"/>
    <p:sldLayoutId id="2147484048" r:id="rId19"/>
    <p:sldLayoutId id="2147484049" r:id="rId20"/>
    <p:sldLayoutId id="2147484050" r:id="rId21"/>
    <p:sldLayoutId id="2147484051" r:id="rId22"/>
  </p:sldLayoutIdLst>
  <p:transition spd="slow">
    <p:wipe/>
  </p:transition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4264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  <p:sldLayoutId id="2147484064" r:id="rId12"/>
    <p:sldLayoutId id="2147484065" r:id="rId13"/>
    <p:sldLayoutId id="2147484066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081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5550" y="38983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2AE456EA-B231-4779-ACA4-66D4A6D81F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03250" y="812800"/>
            <a:ext cx="1098550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3250" y="440829"/>
            <a:ext cx="1435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+mj-lt"/>
              </a:rPr>
              <a:t>your</a:t>
            </a:r>
            <a:r>
              <a:rPr lang="en-US" sz="1400" b="1" dirty="0" err="1">
                <a:solidFill>
                  <a:schemeClr val="accent1"/>
                </a:solidFill>
                <a:latin typeface="+mj-lt"/>
              </a:rPr>
              <a:t>company</a:t>
            </a:r>
            <a:endParaRPr lang="en-US" sz="1400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3678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6" r:id="rId1"/>
    <p:sldLayoutId id="2147484077" r:id="rId2"/>
    <p:sldLayoutId id="2147484078" r:id="rId3"/>
    <p:sldLayoutId id="2147484079" r:id="rId4"/>
    <p:sldLayoutId id="2147484080" r:id="rId5"/>
    <p:sldLayoutId id="2147484081" r:id="rId6"/>
    <p:sldLayoutId id="2147484082" r:id="rId7"/>
    <p:sldLayoutId id="2147484083" r:id="rId8"/>
    <p:sldLayoutId id="2147484084" r:id="rId9"/>
    <p:sldLayoutId id="2147484085" r:id="rId10"/>
    <p:sldLayoutId id="2147484086" r:id="rId11"/>
    <p:sldLayoutId id="2147484087" r:id="rId12"/>
    <p:sldLayoutId id="2147484088" r:id="rId13"/>
    <p:sldLayoutId id="2147484089" r:id="rId14"/>
    <p:sldLayoutId id="2147484090" r:id="rId15"/>
    <p:sldLayoutId id="2147484091" r:id="rId16"/>
    <p:sldLayoutId id="2147484092" r:id="rId17"/>
    <p:sldLayoutId id="2147484093" r:id="rId18"/>
    <p:sldLayoutId id="2147484094" r:id="rId19"/>
    <p:sldLayoutId id="2147484095" r:id="rId20"/>
    <p:sldLayoutId id="2147484096" r:id="rId21"/>
    <p:sldLayoutId id="2147484097" r:id="rId22"/>
    <p:sldLayoutId id="2147484113" r:id="rId23"/>
    <p:sldLayoutId id="2147484114" r:id="rId24"/>
  </p:sldLayoutIdLst>
  <p:transition spd="slow">
    <p:wipe/>
  </p:transition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TextBox 3"/>
          <p:cNvSpPr txBox="1"/>
          <p:nvPr/>
        </p:nvSpPr>
        <p:spPr>
          <a:xfrm>
            <a:off x="10992544" y="71911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COMPANY NAME</a:t>
            </a:r>
            <a:endParaRPr lang="vi-VN" sz="1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992544" y="908720"/>
            <a:ext cx="1008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ABS.COM</a:t>
            </a:r>
            <a:endParaRPr lang="vi-VN" sz="11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549026" y="6381328"/>
              <a:ext cx="49926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smtClean="0">
                  <a:solidFill>
                    <a:schemeClr val="bg1"/>
                  </a:solidFill>
                  <a:latin typeface="+mj-lt"/>
                </a:rPr>
                <a:t>Your Logo</a:t>
              </a:r>
              <a:endParaRPr lang="vi-VN" sz="1100" b="1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5172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9" r:id="rId1"/>
    <p:sldLayoutId id="2147484100" r:id="rId2"/>
    <p:sldLayoutId id="2147484101" r:id="rId3"/>
    <p:sldLayoutId id="2147484102" r:id="rId4"/>
    <p:sldLayoutId id="2147484103" r:id="rId5"/>
    <p:sldLayoutId id="2147484104" r:id="rId6"/>
    <p:sldLayoutId id="2147484105" r:id="rId7"/>
    <p:sldLayoutId id="2147484106" r:id="rId8"/>
    <p:sldLayoutId id="2147484107" r:id="rId9"/>
    <p:sldLayoutId id="2147484108" r:id="rId10"/>
    <p:sldLayoutId id="2147484109" r:id="rId11"/>
    <p:sldLayoutId id="2147484110" r:id="rId12"/>
    <p:sldLayoutId id="2147484111" r:id="rId13"/>
    <p:sldLayoutId id="2147484112" r:id="rId14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00064C0-315A-484C-80CE-8514D08E7F1E}" type="datetime1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456EA-B231-4779-ACA4-66D4A6D8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755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81" r:id="rId1"/>
    <p:sldLayoutId id="2147484282" r:id="rId2"/>
    <p:sldLayoutId id="2147484283" r:id="rId3"/>
    <p:sldLayoutId id="2147484284" r:id="rId4"/>
    <p:sldLayoutId id="2147484285" r:id="rId5"/>
    <p:sldLayoutId id="2147484286" r:id="rId6"/>
    <p:sldLayoutId id="2147484287" r:id="rId7"/>
    <p:sldLayoutId id="2147484288" r:id="rId8"/>
    <p:sldLayoutId id="2147484289" r:id="rId9"/>
    <p:sldLayoutId id="2147484290" r:id="rId10"/>
    <p:sldLayoutId id="2147484291" r:id="rId11"/>
    <p:sldLayoutId id="2147484292" r:id="rId12"/>
    <p:sldLayoutId id="2147484293" r:id="rId13"/>
    <p:sldLayoutId id="2147484294" r:id="rId14"/>
    <p:sldLayoutId id="2147484295" r:id="rId15"/>
    <p:sldLayoutId id="2147484296" r:id="rId16"/>
    <p:sldLayoutId id="2147484297" r:id="rId17"/>
  </p:sldLayoutIdLst>
  <p:transition spd="slow">
    <p:wipe/>
  </p:transition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0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0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0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0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0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0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0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0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0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0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0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0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0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0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0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7817" y="569590"/>
            <a:ext cx="9404723" cy="1400530"/>
          </a:xfrm>
        </p:spPr>
        <p:txBody>
          <a:bodyPr/>
          <a:lstStyle/>
          <a:p>
            <a:pPr algn="ctr"/>
            <a:r>
              <a:rPr lang="fa-IR" sz="2400" dirty="0"/>
              <a:t/>
            </a:r>
            <a:br>
              <a:rPr lang="fa-IR" sz="2400" dirty="0"/>
            </a:br>
            <a:endParaRPr lang="en-US" sz="3200" dirty="0">
              <a:latin typeface="Neirizi" panose="02000503000000020002" pitchFamily="2" charset="0"/>
              <a:cs typeface="Neirizi" panose="02000503000000020002" pitchFamily="2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912187" y="1269855"/>
            <a:ext cx="1718903" cy="378641"/>
          </a:xfrm>
        </p:spPr>
        <p:txBody>
          <a:bodyPr/>
          <a:lstStyle/>
          <a:p>
            <a:r>
              <a:rPr lang="fa-IR" sz="3600" dirty="0" smtClean="0">
                <a:solidFill>
                  <a:schemeClr val="bg1">
                    <a:alpha val="60000"/>
                  </a:schemeClr>
                </a:solidFill>
                <a:latin typeface="Neirizi" panose="02000503000000020002" pitchFamily="2" charset="0"/>
                <a:cs typeface="B Nazanin" panose="00000400000000000000" pitchFamily="2" charset="-78"/>
              </a:rPr>
              <a:t>به نام خدا</a:t>
            </a:r>
            <a:endParaRPr lang="en-US" sz="3600" dirty="0">
              <a:solidFill>
                <a:schemeClr val="bg1">
                  <a:alpha val="60000"/>
                </a:schemeClr>
              </a:solidFill>
              <a:latin typeface="Neirizi" panose="02000503000000020002" pitchFamily="2" charset="0"/>
              <a:cs typeface="B Nazanin" panose="00000400000000000000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176907" y="2670385"/>
            <a:ext cx="8946541" cy="4195481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en-US" sz="3600" dirty="0" smtClean="0"/>
              <a:t>Supercharging and turbocharging</a:t>
            </a:r>
            <a:endParaRPr lang="fa-IR" sz="3600" dirty="0" smtClean="0"/>
          </a:p>
        </p:txBody>
      </p:sp>
    </p:spTree>
    <p:extLst>
      <p:ext uri="{BB962C8B-B14F-4D97-AF65-F5344CB8AC3E}">
        <p14:creationId xmlns:p14="http://schemas.microsoft.com/office/powerpoint/2010/main" val="11138170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en-US" dirty="0" smtClean="0"/>
              <a:t> </a:t>
            </a:r>
            <a:r>
              <a:rPr lang="fa-IR" dirty="0" smtClean="0"/>
              <a:t>پرخورانی </a:t>
            </a:r>
            <a:r>
              <a:rPr lang="en-US" dirty="0" smtClean="0"/>
              <a:t> supercharging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/>
              <a:t>هدف از </a:t>
            </a:r>
            <a:r>
              <a:rPr lang="fa-IR" sz="2400" dirty="0" smtClean="0"/>
              <a:t>پرخورانی فرستادن </a:t>
            </a:r>
            <a:r>
              <a:rPr lang="fa-IR" sz="2400" dirty="0"/>
              <a:t>جرم هوای بیشتر به داخل موتور </a:t>
            </a:r>
            <a:r>
              <a:rPr lang="fa-IR" sz="2400" dirty="0" smtClean="0"/>
              <a:t>احتراق داخلی است که قدرت </a:t>
            </a:r>
            <a:r>
              <a:rPr lang="fa-IR" sz="2400" dirty="0"/>
              <a:t>بیشتری در حجم و سرعت یکسان موتور ایجاد </a:t>
            </a:r>
            <a:r>
              <a:rPr lang="fa-IR" sz="2400" dirty="0" smtClean="0"/>
              <a:t>شود.</a:t>
            </a:r>
            <a:endParaRPr lang="en-US" sz="2400" dirty="0" smtClean="0"/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این کار با افزایش فشار هوای ورودی انجام می شود.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/>
              <a:t>موتور های پرخوران </a:t>
            </a:r>
            <a:r>
              <a:rPr lang="fa-IR" sz="2400" dirty="0" smtClean="0"/>
              <a:t>در مقایسه با </a:t>
            </a:r>
            <a:r>
              <a:rPr lang="fa-IR" sz="2400" dirty="0"/>
              <a:t>موتور تنفس طبیعی با قدرت یکسان </a:t>
            </a:r>
            <a:r>
              <a:rPr lang="fa-IR" sz="2400" dirty="0" smtClean="0"/>
              <a:t>مصرف </a:t>
            </a:r>
            <a:r>
              <a:rPr lang="fa-IR" sz="2400" dirty="0"/>
              <a:t>سوخت کمتری </a:t>
            </a:r>
            <a:r>
              <a:rPr lang="fa-IR" sz="2400" dirty="0" smtClean="0"/>
              <a:t>دارند، زیرا حجم </a:t>
            </a:r>
            <a:r>
              <a:rPr lang="fa-IR" sz="2400" dirty="0"/>
              <a:t>کمتری از آن </a:t>
            </a:r>
            <a:r>
              <a:rPr lang="fa-IR" sz="2400" dirty="0" smtClean="0"/>
              <a:t>دارند و این </a:t>
            </a:r>
            <a:r>
              <a:rPr lang="fa-IR" sz="2400" dirty="0"/>
              <a:t>می تواند منجر به اصطکاک کمتر و اتلاف حرارت کمتر </a:t>
            </a:r>
            <a:r>
              <a:rPr lang="fa-IR" sz="2400" dirty="0" smtClean="0"/>
              <a:t>از موتور </a:t>
            </a:r>
            <a:r>
              <a:rPr lang="fa-IR" sz="2400" dirty="0"/>
              <a:t>شود. </a:t>
            </a:r>
            <a:endParaRPr lang="fa-IR" sz="2400" dirty="0" smtClean="0"/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انواع پرخورانی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پرخوران مکانیکی </a:t>
            </a:r>
            <a:r>
              <a:rPr lang="en-US" sz="2400" dirty="0" smtClean="0"/>
              <a:t>mechanical supercharger</a:t>
            </a:r>
            <a:endParaRPr lang="fa-IR" sz="2400" dirty="0" smtClean="0"/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پرخوران حرارتی</a:t>
            </a:r>
            <a:r>
              <a:rPr lang="en-US" sz="2400" dirty="0" smtClean="0"/>
              <a:t> turbocharger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en-US" sz="2400" dirty="0" smtClean="0"/>
              <a:t>Pressure wave supercharging</a:t>
            </a:r>
            <a:endParaRPr lang="fa-IR" sz="2400" dirty="0"/>
          </a:p>
          <a:p>
            <a:pPr marL="0" indent="0" algn="just" rtl="1">
              <a:buClr>
                <a:schemeClr val="bg2">
                  <a:lumMod val="75000"/>
                </a:schemeClr>
              </a:buClr>
              <a:buNone/>
            </a:pP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1"/>
            <a:fld id="{2AE456EA-B231-4779-ACA4-66D4A6D81F89}" type="slidenum">
              <a:rPr lang="en-US" smtClean="0"/>
              <a:pPr rtl="1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282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پرخورانی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/>
              <a:t>افزایش توان ویژه موتور ( نسبت توان به حجم موتور)</a:t>
            </a:r>
          </a:p>
          <a:p>
            <a:pPr algn="r" rtl="1"/>
            <a:r>
              <a:rPr lang="fa-IR" sz="2400" dirty="0"/>
              <a:t>افزایش فشار وردی باعث بهبود روبش </a:t>
            </a:r>
            <a:r>
              <a:rPr lang="en-US" sz="2400" dirty="0"/>
              <a:t>scavenging</a:t>
            </a:r>
            <a:r>
              <a:rPr lang="fa-IR" sz="2400" dirty="0"/>
              <a:t> در موتور دوزمانه</a:t>
            </a:r>
            <a:endParaRPr lang="en-US" sz="2400" dirty="0"/>
          </a:p>
          <a:p>
            <a:pPr algn="r" rtl="1"/>
            <a:r>
              <a:rPr lang="fa-IR" sz="2400" dirty="0" smtClean="0"/>
              <a:t>خنک کردن هوای فشرده شده بعد از فشرده سازی با استفاده از خنک کن میانی </a:t>
            </a:r>
            <a:r>
              <a:rPr lang="en-US" sz="2400" dirty="0" smtClean="0"/>
              <a:t>intercooler</a:t>
            </a:r>
            <a:endParaRPr lang="fa-IR" sz="2400" dirty="0" smtClean="0"/>
          </a:p>
          <a:p>
            <a:pPr algn="r" rtl="1"/>
            <a:r>
              <a:rPr lang="fa-IR" sz="2400" dirty="0" smtClean="0"/>
              <a:t>افزایش چگالی هوا در ورود به موتور</a:t>
            </a:r>
            <a:endParaRPr lang="en-US" sz="24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30419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روابط پایه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200000"/>
              </a:lnSpc>
            </a:pPr>
            <a:r>
              <a:rPr lang="fa-IR" dirty="0" smtClean="0"/>
              <a:t>بازده آیزنتروپیک کمپرسور</a:t>
            </a:r>
          </a:p>
          <a:p>
            <a:pPr algn="r" rtl="1">
              <a:lnSpc>
                <a:spcPct val="200000"/>
              </a:lnSpc>
            </a:pPr>
            <a:r>
              <a:rPr lang="fa-IR" dirty="0" smtClean="0"/>
              <a:t>کار کمپرسور</a:t>
            </a:r>
          </a:p>
          <a:p>
            <a:pPr algn="r" rtl="1">
              <a:lnSpc>
                <a:spcPct val="200000"/>
              </a:lnSpc>
            </a:pPr>
            <a:r>
              <a:rPr lang="fa-IR" dirty="0" smtClean="0"/>
              <a:t>بازده آیزنتروپیک توربین</a:t>
            </a:r>
          </a:p>
          <a:p>
            <a:pPr algn="r" rtl="1">
              <a:lnSpc>
                <a:spcPct val="200000"/>
              </a:lnSpc>
            </a:pPr>
            <a:r>
              <a:rPr lang="fa-IR" dirty="0" smtClean="0"/>
              <a:t>کار توربین</a:t>
            </a:r>
          </a:p>
          <a:p>
            <a:pPr algn="r" rtl="1">
              <a:lnSpc>
                <a:spcPct val="200000"/>
              </a:lnSpc>
            </a:pPr>
            <a:r>
              <a:rPr lang="fa-IR" dirty="0" smtClean="0"/>
              <a:t>کار کمپرسور و توربین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312" y="2040416"/>
            <a:ext cx="4088406" cy="7665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823" y="2819495"/>
            <a:ext cx="5736540" cy="8195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2" y="3651503"/>
            <a:ext cx="4473270" cy="7578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263" y="4421873"/>
            <a:ext cx="6137910" cy="7414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0034" y="5192243"/>
            <a:ext cx="1762125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979118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انواع کمپرسور ها (تنجار)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کمپرسور جابجایی مثبت</a:t>
            </a:r>
          </a:p>
          <a:p>
            <a:pPr algn="r" rtl="1"/>
            <a:r>
              <a:rPr lang="fa-IR" dirty="0" smtClean="0"/>
              <a:t>کمپرسور گریز از مرکز</a:t>
            </a:r>
          </a:p>
          <a:p>
            <a:pPr algn="r" rtl="1"/>
            <a:r>
              <a:rPr lang="fa-IR" dirty="0" smtClean="0"/>
              <a:t>کمپرسور جابجایی مثبت سیال را از نقطه ای به نقطه ای دیگر انتقال می دهد و فشار ایجاد شده تابع شرایط مرزی برای سیال است</a:t>
            </a:r>
          </a:p>
          <a:p>
            <a:pPr algn="r" rtl="1"/>
            <a:r>
              <a:rPr lang="fa-IR" dirty="0" smtClean="0"/>
              <a:t>اگر کمپرسور فشرده سازی درونی داشته باشد نسبت فشار بیشتر و بازده بیشتری دارد</a:t>
            </a:r>
          </a:p>
          <a:p>
            <a:pPr algn="r" rtl="1"/>
            <a:r>
              <a:rPr lang="fa-IR" dirty="0" smtClean="0"/>
              <a:t>کمپرسور گریز از مرکز بازده بیشتری نسبت به کمپرسور جابجایی مثبت دارد</a:t>
            </a:r>
          </a:p>
          <a:p>
            <a:pPr algn="r" rtl="1"/>
            <a:r>
              <a:rPr lang="fa-IR" dirty="0"/>
              <a:t>پروانه کمپرسور گریز از مرکز به سیال انرژی جنبشی می دهد و در دیفیوزر این انرژی جنبشی به انرژی پتانسیل (فشار) تبدیل می شود</a:t>
            </a:r>
          </a:p>
          <a:p>
            <a:pPr algn="r" rtl="1"/>
            <a:r>
              <a:rPr lang="fa-IR" dirty="0" smtClean="0"/>
              <a:t>سرعت چرخش بسیار زیادی برای کمپرسور گریز از مرکز نیاز است و برای اتصال مستقیم به موتور مناسب نیست</a:t>
            </a:r>
          </a:p>
          <a:p>
            <a:pPr algn="r" rtl="1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51660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آنالیز ابعادی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مشخصه های عملکردی ماشین های مختلف را می توان با آنالیز ابعادی مقایسه کرد</a:t>
            </a:r>
          </a:p>
          <a:p>
            <a:pPr algn="r" rtl="1"/>
            <a:r>
              <a:rPr lang="fa-IR" dirty="0" smtClean="0"/>
              <a:t>این مشخصه ها را با استفاده از اعداد بی بعد توصیف می کنند</a:t>
            </a:r>
          </a:p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برای یک ماشین خاص قطر ثابت است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578" y="2965269"/>
            <a:ext cx="5457825" cy="457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578" y="3639982"/>
            <a:ext cx="5554845" cy="9180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578" y="4757732"/>
            <a:ext cx="4448175" cy="1038225"/>
          </a:xfrm>
          <a:prstGeom prst="rect">
            <a:avLst/>
          </a:prstGeom>
        </p:spPr>
      </p:pic>
      <p:sp>
        <p:nvSpPr>
          <p:cNvPr id="9" name="Line Callout 1 8"/>
          <p:cNvSpPr/>
          <p:nvPr/>
        </p:nvSpPr>
        <p:spPr>
          <a:xfrm>
            <a:off x="1841863" y="6013155"/>
            <a:ext cx="1267368" cy="470487"/>
          </a:xfrm>
          <a:prstGeom prst="borderCallout1">
            <a:avLst>
              <a:gd name="adj1" fmla="val 18750"/>
              <a:gd name="adj2" fmla="val -8333"/>
              <a:gd name="adj3" fmla="val -117946"/>
              <a:gd name="adj4" fmla="val -133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دبی اصلاح شده</a:t>
            </a:r>
            <a:endParaRPr lang="en-US" dirty="0"/>
          </a:p>
        </p:txBody>
      </p:sp>
      <p:sp>
        <p:nvSpPr>
          <p:cNvPr id="10" name="Line Callout 1 9"/>
          <p:cNvSpPr/>
          <p:nvPr/>
        </p:nvSpPr>
        <p:spPr>
          <a:xfrm>
            <a:off x="3934010" y="6045088"/>
            <a:ext cx="1526264" cy="438554"/>
          </a:xfrm>
          <a:prstGeom prst="borderCallout1">
            <a:avLst>
              <a:gd name="adj1" fmla="val 18750"/>
              <a:gd name="adj2" fmla="val -8333"/>
              <a:gd name="adj3" fmla="val -85534"/>
              <a:gd name="adj4" fmla="val -189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سرعت اصلاح شده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058890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نقشه عملکرد کمپرسور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05" y="1888082"/>
            <a:ext cx="5474682" cy="47857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719"/>
          <a:stretch/>
        </p:blipFill>
        <p:spPr>
          <a:xfrm>
            <a:off x="6204857" y="1888082"/>
            <a:ext cx="5212080" cy="479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1941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نقشه عملکرد توربین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عموما توربین های شعاعی در کاربرد خودرویی استفاده می شود</a:t>
            </a:r>
          </a:p>
          <a:p>
            <a:pPr algn="r" rtl="1"/>
            <a:r>
              <a:rPr lang="fa-IR" dirty="0" smtClean="0"/>
              <a:t>رژیم جریان محدودتر است بازده در منحنی دیگری نمایش داده می شود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039" y="2959341"/>
            <a:ext cx="5421086" cy="374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4544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انواع کمپرسور جابجایی مثبت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 smtClean="0"/>
              <a:t>دمنده روتس</a:t>
            </a:r>
            <a:r>
              <a:rPr lang="en-US" sz="2400" dirty="0" smtClean="0"/>
              <a:t> Roots blower </a:t>
            </a:r>
          </a:p>
          <a:p>
            <a:pPr algn="r" rtl="1"/>
            <a:r>
              <a:rPr lang="fa-IR" sz="2400" dirty="0" smtClean="0"/>
              <a:t>کمپرسور پره ای</a:t>
            </a:r>
            <a:r>
              <a:rPr lang="en-US" sz="2400" dirty="0" smtClean="0"/>
              <a:t> vane compressor </a:t>
            </a:r>
            <a:endParaRPr lang="fa-IR" sz="2400" dirty="0" smtClean="0"/>
          </a:p>
          <a:p>
            <a:pPr algn="r" rtl="1"/>
            <a:r>
              <a:rPr lang="fa-IR" sz="2400" dirty="0" smtClean="0"/>
              <a:t>کمپرسور حلزونی</a:t>
            </a:r>
            <a:r>
              <a:rPr lang="en-US" sz="2400" dirty="0" smtClean="0"/>
              <a:t> spiral compressor </a:t>
            </a:r>
            <a:endParaRPr lang="fa-IR" sz="2400" dirty="0" smtClean="0"/>
          </a:p>
          <a:p>
            <a:pPr algn="r" rtl="1"/>
            <a:r>
              <a:rPr lang="fa-IR" sz="2400" dirty="0" smtClean="0"/>
              <a:t>کمپرسور پیچی</a:t>
            </a:r>
            <a:r>
              <a:rPr lang="en-US" sz="2400" dirty="0" smtClean="0"/>
              <a:t>screw compressor </a:t>
            </a:r>
            <a:endParaRPr lang="en-US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93167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Roots blower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نام آن به سازنده آن بر می گردد</a:t>
            </a:r>
          </a:p>
          <a:p>
            <a:pPr algn="r" rtl="1"/>
            <a:r>
              <a:rPr lang="fa-IR" dirty="0" smtClean="0"/>
              <a:t>همانند پمپ های دنده ای سیال را از بین محفظه های بین دنده ها به خروجی انتقال می دهند</a:t>
            </a:r>
          </a:p>
          <a:p>
            <a:pPr algn="r" rtl="1"/>
            <a:r>
              <a:rPr lang="fa-IR" dirty="0" smtClean="0"/>
              <a:t>برای جریان های زیاد مناسب اند و نسبت فشار زیادی ندارند</a:t>
            </a:r>
          </a:p>
          <a:p>
            <a:pPr algn="r" rtl="1"/>
            <a:r>
              <a:rPr lang="fa-IR" dirty="0" smtClean="0"/>
              <a:t>ساده اند و برای تولید انبوه مناسب اند</a:t>
            </a:r>
          </a:p>
          <a:p>
            <a:pPr algn="r" rt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393" y="3876319"/>
            <a:ext cx="2857500" cy="2571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5563" r="16866" b="15102"/>
          <a:stretch/>
        </p:blipFill>
        <p:spPr>
          <a:xfrm>
            <a:off x="4789084" y="3758754"/>
            <a:ext cx="4083361" cy="2981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88190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کمپرسور پره ای و حلزونی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جریان زیادی عبور نمی دهند</a:t>
            </a:r>
          </a:p>
          <a:p>
            <a:pPr algn="r" rtl="1"/>
            <a:r>
              <a:rPr lang="fa-IR" dirty="0" smtClean="0"/>
              <a:t>کوچک اند و بازده خوبی دارند</a:t>
            </a:r>
          </a:p>
          <a:p>
            <a:pPr algn="r" rtl="1"/>
            <a:r>
              <a:rPr lang="fa-IR" dirty="0" smtClean="0"/>
              <a:t>عمر محدودی دارند</a:t>
            </a:r>
          </a:p>
          <a:p>
            <a:pPr algn="r" rtl="1"/>
            <a:r>
              <a:rPr lang="fa-IR" dirty="0" smtClean="0"/>
              <a:t>در کاربرد خودرویی به ندرت استفاده شدند و بیشتر در تبرید کاربرد دارند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0038" y="3848100"/>
            <a:ext cx="3543300" cy="3009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3161" y="3848100"/>
            <a:ext cx="3080249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837751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کمپرسور پیچی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روتورها به دقت ماشینکاری شدند و محفظه ها را نشت بندی می کنند</a:t>
            </a:r>
          </a:p>
          <a:p>
            <a:pPr algn="r" rtl="1"/>
            <a:r>
              <a:rPr lang="fa-IR" dirty="0" smtClean="0"/>
              <a:t>فشرده سازی درونی دارند و بنابراین بازده و نسبت فشار بهتری از بقیه انواع دارند</a:t>
            </a:r>
          </a:p>
          <a:p>
            <a:pPr algn="r" rtl="1"/>
            <a:r>
              <a:rPr lang="fa-IR" dirty="0" smtClean="0"/>
              <a:t>جریان یکنواخت تر و صدا و ارتعاش کمتری نسبت به دمنده روتس دارد</a:t>
            </a:r>
          </a:p>
          <a:p>
            <a:pPr algn="r" rtl="1"/>
            <a:r>
              <a:rPr lang="fa-IR" dirty="0" smtClean="0"/>
              <a:t>اندازه کوچک تری هم دارد</a:t>
            </a:r>
          </a:p>
          <a:p>
            <a:pPr algn="r" rtl="1"/>
            <a:r>
              <a:rPr lang="fa-IR" dirty="0" smtClean="0"/>
              <a:t>در گذشته از دمنده روتس استفاده می شد اما امروز از کمپرسور پیچی عموما استفاده می شود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11" y="4415245"/>
            <a:ext cx="3308014" cy="21708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2970" y="4415245"/>
            <a:ext cx="3272797" cy="2178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56417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>
                <a:solidFill>
                  <a:schemeClr val="accent2">
                    <a:lumMod val="50000"/>
                  </a:schemeClr>
                </a:solidFill>
              </a:rPr>
              <a:t>پرخوران </a:t>
            </a:r>
            <a:r>
              <a:rPr lang="fa-IR" dirty="0" smtClean="0">
                <a:solidFill>
                  <a:schemeClr val="accent2">
                    <a:lumMod val="50000"/>
                  </a:schemeClr>
                </a:solidFill>
              </a:rPr>
              <a:t>مکانیکی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supercharger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dirty="0">
                <a:solidFill>
                  <a:schemeClr val="accent2">
                    <a:lumMod val="50000"/>
                  </a:schemeClr>
                </a:solidFill>
              </a:rPr>
            </a:b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54035" y="2258514"/>
            <a:ext cx="9098506" cy="2830133"/>
          </a:xfrm>
        </p:spPr>
        <p:txBody>
          <a:bodyPr>
            <a:noAutofit/>
          </a:bodyPr>
          <a:lstStyle/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000" dirty="0" smtClean="0"/>
              <a:t>کمپرسور جابجا</a:t>
            </a:r>
            <a:r>
              <a:rPr lang="fa-IR" sz="2000" dirty="0"/>
              <a:t>ی</a:t>
            </a:r>
            <a:r>
              <a:rPr lang="fa-IR" sz="2000" dirty="0" smtClean="0"/>
              <a:t>ی مثبت با تسمه به محور موتور متصل می شود.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000" dirty="0" smtClean="0"/>
              <a:t>فشار ایجاد شده به سرعت چرخش محور کمپرسور بستگی ندارد و تابع شرایط مرزی برای سیال است یعنی به دور موتور بستگی ندارد 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000" dirty="0" smtClean="0"/>
              <a:t>ایجاد فشار مناسب حتی در نزدیکی دور آرام موتور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000" dirty="0" smtClean="0"/>
              <a:t>بازده کلی کم برای موتور به دلیل مصرف کار از موتور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0619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/>
              <a:t>پرخوران </a:t>
            </a:r>
            <a:r>
              <a:rPr lang="fa-IR" dirty="0" smtClean="0"/>
              <a:t>حرارتی</a:t>
            </a:r>
            <a:r>
              <a:rPr lang="en-US" dirty="0" smtClean="0"/>
              <a:t>turbocharger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000" dirty="0" smtClean="0"/>
              <a:t>فشار ایجاد شده به دبی گازهای خروجی و درنتیجه به سرعت چرخش کمپرسور بستگی دارد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000" dirty="0" smtClean="0"/>
              <a:t>فشار ایجاد شده تابع دور موتور و بار موتور است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000" dirty="0" smtClean="0"/>
              <a:t>افزایش بازده کلی موتور به دلیل استفاده از انرژی گازهای خروجی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dirty="0" smtClean="0"/>
              <a:t>استفاده از جریان دود به دو طریق انجام می شود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en-US" dirty="0" smtClean="0"/>
              <a:t>Constant-pressure turbocharging</a:t>
            </a:r>
            <a:endParaRPr lang="fa-IR" dirty="0"/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000" dirty="0" smtClean="0"/>
              <a:t>منیفولد حجم بزرگی دارند و جریان را یکنواخت می کند و از انرژی موج ضربانی استفاده نمی کند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en-US" dirty="0" smtClean="0"/>
              <a:t>Pulse turbocharging</a:t>
            </a:r>
            <a:endParaRPr lang="fa-IR" dirty="0"/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000" dirty="0" smtClean="0"/>
              <a:t>انرژی جنبشی دود در مرحله در توربین استفاده می شود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dirty="0" smtClean="0"/>
              <a:t>جفت کردن استوانه هایی که تداخل کمتری در مرحله تخلیه داشته باشند</a:t>
            </a:r>
            <a:endParaRPr lang="en-US" sz="2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507" y="4715087"/>
            <a:ext cx="2355334" cy="199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54379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دریچه هدر </a:t>
            </a:r>
            <a:r>
              <a:rPr lang="en-US" dirty="0" smtClean="0"/>
              <a:t>waste-gate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افت فشار مسیر دود بیشتر از مسیر هواست</a:t>
            </a:r>
          </a:p>
          <a:p>
            <a:pPr algn="r" rtl="1"/>
            <a:r>
              <a:rPr lang="fa-IR" dirty="0" smtClean="0"/>
              <a:t>در دور تند فشار برگشتی دود خیلی زیاد می شود</a:t>
            </a:r>
          </a:p>
          <a:p>
            <a:pPr algn="r" rtl="1"/>
            <a:r>
              <a:rPr lang="fa-IR" dirty="0" smtClean="0"/>
              <a:t>در دور تند ممکن است عملکرد توربین به سمت خفگی برود یا محور آن بیش از حد سرعت بگیرد</a:t>
            </a:r>
          </a:p>
          <a:p>
            <a:pPr algn="r" rtl="1"/>
            <a:r>
              <a:rPr lang="fa-IR" dirty="0" smtClean="0"/>
              <a:t>برای اجتناب از موارد بالا بخشی از جریان دود از توربین عبور نمی کند</a:t>
            </a:r>
          </a:p>
          <a:p>
            <a:pPr algn="r" rtl="1"/>
            <a:r>
              <a:rPr lang="fa-IR" dirty="0" smtClean="0"/>
              <a:t>در بار جزئی هم نباید پرخوران تمامی فشار خود را ایجاد کند</a:t>
            </a:r>
          </a:p>
          <a:p>
            <a:pPr algn="r" rtl="1"/>
            <a:r>
              <a:rPr lang="fa-IR" dirty="0" smtClean="0"/>
              <a:t>این دریچه با استفاده از اختلاف فشار خلأ در منیفولد ورودی کار می کند</a:t>
            </a:r>
          </a:p>
          <a:p>
            <a:pPr algn="r" rt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064C0-315A-484C-80CE-8514D08E7F1E}" type="datetime1">
              <a:rPr lang="en-US" smtClean="0"/>
              <a:pPr/>
              <a:t>7/31/2019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11" y="3842535"/>
            <a:ext cx="3279932" cy="280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133063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محدودیت های پرخوران حرارتی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4704" y="2052918"/>
            <a:ext cx="8955149" cy="4195481"/>
          </a:xfrm>
        </p:spPr>
        <p:txBody>
          <a:bodyPr>
            <a:normAutofit/>
          </a:bodyPr>
          <a:lstStyle/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مهم ترین مشکل پرخوران حرارتی تأخیر</a:t>
            </a:r>
            <a:r>
              <a:rPr lang="en-US" sz="2400" dirty="0" smtClean="0"/>
              <a:t>(lag) </a:t>
            </a:r>
            <a:r>
              <a:rPr lang="fa-IR" sz="2400" dirty="0" smtClean="0"/>
              <a:t> آن است. محدویت در پاسخ گذرا دارد.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عملکرد کمپرسور نباید در محدوده های پس زنی</a:t>
            </a:r>
            <a:r>
              <a:rPr lang="en-US" sz="2400" dirty="0" smtClean="0"/>
              <a:t>(surge) </a:t>
            </a:r>
            <a:r>
              <a:rPr lang="fa-IR" sz="2400" dirty="0" smtClean="0"/>
              <a:t> و خفگی</a:t>
            </a:r>
            <a:r>
              <a:rPr lang="en-US" sz="2400" dirty="0" smtClean="0"/>
              <a:t>(choke) </a:t>
            </a:r>
            <a:r>
              <a:rPr lang="fa-IR" sz="2400" dirty="0" smtClean="0"/>
              <a:t> قرار بگیرد.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با داشتن پرخورانی با ظرفیت جریان زیاد افزایش توان موتور حاصل می شود اما در دور کند گشتاور نامطلوب است 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با داشتن پرخورانی با ظرفیت جریان کم گشتاور موتور در دور کند بهبود می باید اما در دور تند توان نامی کم است.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این تقابل باعث می شود منحنی گشتاور موتور به یکی از دو سمت گشتاور دور کند    </a:t>
            </a:r>
            <a:r>
              <a:rPr lang="en-US" sz="2400" dirty="0" smtClean="0"/>
              <a:t>(low-end torque) </a:t>
            </a:r>
            <a:r>
              <a:rPr lang="fa-IR" sz="2400" dirty="0" smtClean="0"/>
              <a:t> و توان بیشینه</a:t>
            </a:r>
            <a:r>
              <a:rPr lang="en-US" sz="2400" dirty="0" smtClean="0"/>
              <a:t>(peak power) </a:t>
            </a:r>
            <a:r>
              <a:rPr lang="fa-IR" sz="2400" dirty="0" smtClean="0"/>
              <a:t> متمایل شود.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8882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بهبود عملکرد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2400" dirty="0" smtClean="0"/>
              <a:t>بهبود عملکرد پرخوران حرارتی</a:t>
            </a:r>
          </a:p>
          <a:p>
            <a:pPr algn="r" rtl="1">
              <a:lnSpc>
                <a:spcPct val="200000"/>
              </a:lnSpc>
              <a:buClr>
                <a:schemeClr val="bg2">
                  <a:lumMod val="50000"/>
                </a:schemeClr>
              </a:buClr>
            </a:pPr>
            <a:r>
              <a:rPr lang="fa-IR" sz="2400" dirty="0" smtClean="0"/>
              <a:t>بهبود عملکرد پرخوران حرارتی ساده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400" dirty="0" smtClean="0"/>
              <a:t>توربین هندسه متغیر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400" dirty="0" smtClean="0"/>
              <a:t>پرخوران دو مجرایی</a:t>
            </a:r>
          </a:p>
          <a:p>
            <a:pPr algn="r" rtl="1">
              <a:buClr>
                <a:schemeClr val="bg2">
                  <a:lumMod val="50000"/>
                </a:schemeClr>
              </a:buClr>
            </a:pPr>
            <a:r>
              <a:rPr lang="fa-IR" sz="2400" dirty="0" smtClean="0"/>
              <a:t>سامانه های ترکیبی پرخورانی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8980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بهبود عملکرد پرخوران حرارتی ساده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>
              <a:buClr>
                <a:schemeClr val="accent2">
                  <a:lumMod val="50000"/>
                </a:schemeClr>
              </a:buClr>
            </a:pPr>
            <a:r>
              <a:rPr lang="fa-IR" sz="2400" dirty="0" smtClean="0"/>
              <a:t>بهبود عملکرد از لحاظ پاسخ گذرا</a:t>
            </a:r>
          </a:p>
          <a:p>
            <a:pPr algn="r" rtl="1"/>
            <a:r>
              <a:rPr lang="fa-IR" sz="2400" dirty="0" smtClean="0"/>
              <a:t>اینرسی محور پرخوران عامل اصلی تاثیرگذار روی پاسخ گذرای موتور و سامانه پرخورانی است.</a:t>
            </a:r>
          </a:p>
          <a:p>
            <a:pPr algn="r" rtl="1"/>
            <a:r>
              <a:rPr lang="fa-IR" sz="2400" dirty="0" smtClean="0"/>
              <a:t>کاهش قطر پروانه کمپرسور و توربین</a:t>
            </a:r>
          </a:p>
          <a:p>
            <a:pPr algn="r" rtl="1"/>
            <a:r>
              <a:rPr lang="fa-IR" sz="2400" dirty="0" smtClean="0"/>
              <a:t>استفاده از مواد سبک تر و دارای درجه کیفی بهتر</a:t>
            </a:r>
          </a:p>
          <a:p>
            <a:pPr algn="r" rtl="1"/>
            <a:endParaRPr lang="fa-IR" sz="2400" dirty="0" smtClean="0"/>
          </a:p>
          <a:p>
            <a:pPr algn="r" rtl="1">
              <a:buClr>
                <a:schemeClr val="accent2">
                  <a:lumMod val="50000"/>
                </a:schemeClr>
              </a:buClr>
            </a:pPr>
            <a:r>
              <a:rPr lang="fa-IR" sz="2400" dirty="0" smtClean="0"/>
              <a:t>بهبود عملکرد از لحاظ کنترل</a:t>
            </a:r>
            <a:r>
              <a:rPr lang="en-US" sz="2400" dirty="0" smtClean="0"/>
              <a:t> </a:t>
            </a:r>
            <a:endParaRPr lang="fa-IR" sz="2400" dirty="0" smtClean="0"/>
          </a:p>
          <a:p>
            <a:pPr algn="r" rtl="1"/>
            <a:r>
              <a:rPr lang="fa-IR" sz="2400" dirty="0" smtClean="0"/>
              <a:t>استفاده از دریچه هدر که به صورت برقی عمل می کند</a:t>
            </a:r>
          </a:p>
          <a:p>
            <a:pPr algn="r" rtl="1"/>
            <a:r>
              <a:rPr lang="fa-IR" sz="2400" dirty="0" smtClean="0"/>
              <a:t>رفتار پرخوران از محدودیت های مکانیکی به دور است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9854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توربین هندسه متغیر</a:t>
            </a:r>
            <a:r>
              <a:rPr lang="en-US" dirty="0" smtClean="0"/>
              <a:t>(VGT)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5511" y="2001402"/>
            <a:ext cx="6317029" cy="4515308"/>
          </a:xfrm>
        </p:spPr>
        <p:txBody>
          <a:bodyPr>
            <a:normAutofit/>
          </a:bodyPr>
          <a:lstStyle/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پره های ثابت توربین قابلیت تغییر زاویه دارند.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با تغییر زاویه پره های ورودی سطح مقطع جریان ورودی و سرعت گاز در توربین تغییر می کند.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با کوچک شدن مقطع ورودی عملکرد توربین در جریان کم بهتر می شود و گشتاور دور کند و پاسخ گذرا بهتر می شود.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با بزرگ شدن مقطع ورودی عملکرد توربین در جریان زیاد بهتر می شود و توان موتور افزایش می یابد.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استفاده بسیار زیاد در موتورهای دیزل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11" y="3535298"/>
            <a:ext cx="3389400" cy="3129566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2838607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پرخوران دومجرایی</a:t>
            </a:r>
            <a:r>
              <a:rPr lang="en-US" dirty="0" smtClean="0"/>
              <a:t>(twin-scroll turbocharger)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1006" y="2039856"/>
            <a:ext cx="6074228" cy="4195481"/>
          </a:xfrm>
        </p:spPr>
        <p:txBody>
          <a:bodyPr>
            <a:normAutofit/>
          </a:bodyPr>
          <a:lstStyle/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از نوع </a:t>
            </a:r>
            <a:r>
              <a:rPr lang="en-US" sz="2400" dirty="0" smtClean="0"/>
              <a:t>pulse turbocharging</a:t>
            </a:r>
            <a:endParaRPr lang="fa-IR" sz="2400" dirty="0" smtClean="0"/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استفاده از موج ضربانی تخلیه گازها 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جداسازی </a:t>
            </a:r>
            <a:r>
              <a:rPr lang="fa-IR" sz="2400" dirty="0"/>
              <a:t>استوانه ها در چندراهه خروجی بر حسب ترتیب </a:t>
            </a:r>
            <a:r>
              <a:rPr lang="fa-IR" sz="2400" dirty="0" smtClean="0"/>
              <a:t>احتراق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مثلا در موتور4 استوانه 2و3 با هم 1و4 با هم جفت می شوند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پرخوران دو مجرایی دو مجرا برای ورود به توربین دارد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بهبود گشتاور دور کند و پاسخ موتور در اثر استفاده از ضربان تخلیه گازها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222" y="2039856"/>
            <a:ext cx="4618877" cy="3472670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2016556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706429" cy="1400530"/>
          </a:xfrm>
        </p:spPr>
        <p:txBody>
          <a:bodyPr/>
          <a:lstStyle/>
          <a:p>
            <a:pPr algn="r" rtl="1"/>
            <a:r>
              <a:rPr lang="fa-IR" dirty="0" smtClean="0"/>
              <a:t>پرخورانی ترکیبی </a:t>
            </a:r>
            <a:r>
              <a:rPr lang="en-US" dirty="0" smtClean="0"/>
              <a:t>Hybrid turbocharging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برای استفاده از مزیت پرخوران حرارتی معمولا یک پرخوران حرارتی در دور تند موتور استفاده می شود و پرخوران دیگر به کمک آن می آید.</a:t>
            </a:r>
          </a:p>
          <a:p>
            <a:pPr algn="r" rtl="1">
              <a:lnSpc>
                <a:spcPct val="200000"/>
              </a:lnSpc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ترکیب پرخوران ها معمولا بدین صورت است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پرخوران مکانیکی با پرخوران حرارتی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پرخوران برقی با پرخوران حرارتی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پرخورانی با دو پرخوران حرارتی</a:t>
            </a:r>
            <a:endParaRPr lang="fa-IR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808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سامانه پرخوران مکانیکی با پرخوران حرارتی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استفاده از یک پرخوران مکانیکی برای تامین فشار مورد نیاز وقتی گاز خروجی کمی در دسترس است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گشتاور دور کند </a:t>
            </a:r>
            <a:r>
              <a:rPr lang="fa-IR" sz="2400" dirty="0"/>
              <a:t>و پاسخ گذرای </a:t>
            </a:r>
            <a:r>
              <a:rPr lang="fa-IR" sz="2400" dirty="0" smtClean="0"/>
              <a:t>مطلوب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پرخوران حرارتی در دور تند فعال است و باعث افزایش توان می شود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در دور تند پرخوران مکانیکی می تواند با استفاده از کوپلینگ مغناطیسی از موتور جدا شود که مصرف انرژی بهتر شود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پیچیدگی مسیر عبور جریان هوا و جانمایی سامانه از معایب آن است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6096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سامانه پرخوران برقی با پرخوران حرارتی</a:t>
            </a:r>
            <a:r>
              <a:rPr lang="en-US" dirty="0" smtClean="0"/>
              <a:t> </a:t>
            </a:r>
            <a:r>
              <a:rPr lang="en-US" dirty="0" err="1" smtClean="0"/>
              <a:t>eBooster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کمپرسور گریز از مرکزی که با استفاده از موتور برقی گردانده می شود در بار کم و دور کند فشار مورد نیاز را تامین می کند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بازده بیشتر کمپرسور گریز از مرکز نسبت به کمپرسور جابجایی مثبت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بهبود گشتاور دور کند و پاسخ گذرا 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تنظیم پرخوران مستقل از موتور است و کنترل به صورت برقی درجه آزادی بیشتری به موتور می دهد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/>
              <a:t>جانمایی بهتر </a:t>
            </a:r>
            <a:r>
              <a:rPr lang="fa-IR" sz="2400" dirty="0" smtClean="0"/>
              <a:t>به دلیل یکپارچه بودن موتور و مجموعه الکترونیک </a:t>
            </a:r>
            <a:r>
              <a:rPr lang="fa-IR" sz="2400" dirty="0"/>
              <a:t>و </a:t>
            </a:r>
            <a:r>
              <a:rPr lang="fa-IR" sz="2400" dirty="0" smtClean="0"/>
              <a:t>کمپرسور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محدود بودن توان برقی به دلیل محدودیت در سامانه برق خودرو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ناتوانی در تامین </a:t>
            </a:r>
            <a:r>
              <a:rPr lang="fa-IR" sz="2400" dirty="0"/>
              <a:t>فشار مورد نیاز </a:t>
            </a:r>
            <a:r>
              <a:rPr lang="fa-IR" sz="2400" dirty="0" smtClean="0"/>
              <a:t>در </a:t>
            </a:r>
            <a:r>
              <a:rPr lang="fa-IR" sz="2400" dirty="0"/>
              <a:t>دور </a:t>
            </a:r>
            <a:r>
              <a:rPr lang="fa-IR" sz="2400" dirty="0" smtClean="0"/>
              <a:t>تند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8131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سامانه پرخورانی با دو پرخوران حرارتی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بکارگیری دو پرخوران با ظرفیت های مختلف و تقسیم جریان بین آن ها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بهبود </a:t>
            </a:r>
            <a:r>
              <a:rPr lang="fa-IR" sz="2400" dirty="0"/>
              <a:t>گشتاور دور کند و پاسخ گذرا </a:t>
            </a:r>
            <a:endParaRPr lang="fa-IR" sz="2400" dirty="0" smtClean="0"/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رفع مشکل محدودیت های ناحیه پس زنی و خفگی در کمپرسورها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/>
              <a:t> </a:t>
            </a:r>
            <a:r>
              <a:rPr lang="fa-IR" sz="2400" dirty="0" smtClean="0"/>
              <a:t>معمولا ترکیب دو پرخوران به صورت سری یا موازی است</a:t>
            </a:r>
            <a:endParaRPr lang="fa-IR" sz="2400" dirty="0"/>
          </a:p>
          <a:p>
            <a:pPr algn="r" rtl="1">
              <a:buClr>
                <a:schemeClr val="bg2">
                  <a:lumMod val="75000"/>
                </a:schemeClr>
              </a:buClr>
            </a:pPr>
            <a:endParaRPr lang="fa-IR" sz="24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7794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ترکیب موازی دو پرخوران حرارتی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4697" y="1962765"/>
            <a:ext cx="6266042" cy="4195481"/>
          </a:xfrm>
        </p:spPr>
        <p:txBody>
          <a:bodyPr>
            <a:noAutofit/>
          </a:bodyPr>
          <a:lstStyle/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با تقسیم جریان گاز خروجی موتور بین دو پرخوران حرارتی اندازه دو پرخوران نسبت به یک پرخوران کاهش می یابد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کاهش اندازه پرخوران باعث بهبود گشتاور دور کند و پاسخ گذرا می شود</a:t>
            </a:r>
          </a:p>
          <a:p>
            <a:pPr algn="just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این حالت به خصوص در موتورهای خورجینی با اختصاص جریان گاز خروجی هر ردیف از استوانه ها به یک پرخوران انجام می شود. این سامانه اغلب با نام </a:t>
            </a:r>
            <a:r>
              <a:rPr lang="en-US" sz="2400" dirty="0" smtClean="0"/>
              <a:t>{Bi-turbo}</a:t>
            </a:r>
            <a:r>
              <a:rPr lang="fa-IR" sz="2400" dirty="0" smtClean="0"/>
              <a:t> شناخته می‌شود.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06" y="1962765"/>
            <a:ext cx="4610657" cy="339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4764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>
                <a:solidFill>
                  <a:srgbClr val="281F05"/>
                </a:solidFill>
              </a:rPr>
              <a:t>ترکیب موازی دو پرخوران حرارتی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5044" y="1373245"/>
            <a:ext cx="6062342" cy="4195481"/>
          </a:xfrm>
        </p:spPr>
        <p:txBody>
          <a:bodyPr/>
          <a:lstStyle/>
          <a:p>
            <a:pPr lvl="0" algn="just" rtl="1">
              <a:buClr>
                <a:srgbClr val="9DDAD6">
                  <a:lumMod val="75000"/>
                </a:srgbClr>
              </a:buClr>
            </a:pPr>
            <a:r>
              <a:rPr lang="fa-IR" sz="2400" dirty="0">
                <a:solidFill>
                  <a:srgbClr val="281F05"/>
                </a:solidFill>
              </a:rPr>
              <a:t>با اتصال دو پرخوران به صورت موازی به چندراهه خروجی، یکی از آن ها فقط در دور کند فعال است و دیگری با افزایش دور وارد مدار می شود. این نوع را پرخورانی ترتیبی </a:t>
            </a:r>
            <a:r>
              <a:rPr lang="en-US" sz="2400" dirty="0">
                <a:solidFill>
                  <a:srgbClr val="281F05"/>
                </a:solidFill>
              </a:rPr>
              <a:t>(sequential turbocharging)</a:t>
            </a:r>
            <a:r>
              <a:rPr lang="fa-IR" sz="2400" dirty="0">
                <a:solidFill>
                  <a:srgbClr val="281F05"/>
                </a:solidFill>
              </a:rPr>
              <a:t> می نامند.</a:t>
            </a:r>
            <a:endParaRPr lang="en-US" sz="2400" dirty="0">
              <a:solidFill>
                <a:srgbClr val="281F05"/>
              </a:solidFill>
            </a:endParaRP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5044" y="3260428"/>
            <a:ext cx="2853175" cy="34079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405" y="1260766"/>
            <a:ext cx="4858933" cy="540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829900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ترکیب سری دو پرخوران حرارتی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9410" y="1648889"/>
            <a:ext cx="7430590" cy="4195481"/>
          </a:xfrm>
        </p:spPr>
        <p:txBody>
          <a:bodyPr>
            <a:noAutofit/>
          </a:bodyPr>
          <a:lstStyle/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با ترکیب ردیفی پرخوران ها جریان دود از هر دو توربین و هوا از هر دو کمپرسور عبور می کند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با دو مرحله تراکم نسبت فشار ایجاد شده بیشتر می شود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این نوع اغلب با نام پرخورانی مرحله ای </a:t>
            </a:r>
            <a:r>
              <a:rPr lang="en-US" sz="2400" dirty="0" smtClean="0"/>
              <a:t>(</a:t>
            </a:r>
            <a:r>
              <a:rPr lang="en-US" sz="2400" dirty="0"/>
              <a:t>staged turbocharging</a:t>
            </a:r>
            <a:r>
              <a:rPr lang="en-US" sz="2400" dirty="0" smtClean="0"/>
              <a:t>)</a:t>
            </a:r>
            <a:r>
              <a:rPr lang="fa-IR" sz="2400" dirty="0" smtClean="0"/>
              <a:t> شناخته می شود.</a:t>
            </a:r>
          </a:p>
          <a:p>
            <a:pPr algn="r" rtl="1">
              <a:buClr>
                <a:schemeClr val="bg2">
                  <a:lumMod val="75000"/>
                </a:schemeClr>
              </a:buClr>
            </a:pPr>
            <a:r>
              <a:rPr lang="fa-IR" sz="2400" dirty="0" smtClean="0"/>
              <a:t>نام این سامانه پرخوران دومرحله ای است </a:t>
            </a:r>
            <a:r>
              <a:rPr lang="en-US" sz="2400" dirty="0" smtClean="0"/>
              <a:t>two-stage turbocharger</a:t>
            </a:r>
            <a:endParaRPr lang="fa-IR" sz="24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648" y="1853248"/>
            <a:ext cx="3287762" cy="328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1264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/>
              <a:t>ترکیب سری دو پرخوران حرارتی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3805" y="1853248"/>
            <a:ext cx="6866933" cy="4195481"/>
          </a:xfrm>
        </p:spPr>
        <p:txBody>
          <a:bodyPr/>
          <a:lstStyle/>
          <a:p>
            <a:pPr lvl="0" algn="r" rtl="1">
              <a:buClr>
                <a:srgbClr val="9DDAD6">
                  <a:lumMod val="75000"/>
                </a:srgbClr>
              </a:buClr>
            </a:pPr>
            <a:r>
              <a:rPr lang="fa-IR" sz="2400" dirty="0">
                <a:solidFill>
                  <a:srgbClr val="281F05"/>
                </a:solidFill>
              </a:rPr>
              <a:t>در دور کند پرخوران کوچک تر که پرخوران پرفشار نامیده می شود فعال است و گشتاور دور کند و پاسخ گذرای مناسبی ایجاد می کند</a:t>
            </a:r>
          </a:p>
          <a:p>
            <a:pPr lvl="0" algn="r" rtl="1">
              <a:buClr>
                <a:srgbClr val="9DDAD6">
                  <a:lumMod val="75000"/>
                </a:srgbClr>
              </a:buClr>
            </a:pPr>
            <a:r>
              <a:rPr lang="fa-IR" sz="2400" dirty="0">
                <a:solidFill>
                  <a:srgbClr val="281F05"/>
                </a:solidFill>
              </a:rPr>
              <a:t>با افزایش دور موتور جریان دود پرخوران پرفشار به تدریج کم می شود و در دور تند تماما از پرخوران بزرگ تر(کم فشار) عبور می کند</a:t>
            </a:r>
          </a:p>
          <a:p>
            <a:pPr lvl="0" algn="r" rtl="1">
              <a:buClr>
                <a:srgbClr val="9DDAD6">
                  <a:lumMod val="75000"/>
                </a:srgbClr>
              </a:buClr>
            </a:pPr>
            <a:r>
              <a:rPr lang="fa-IR" sz="2400" dirty="0">
                <a:solidFill>
                  <a:srgbClr val="281F05"/>
                </a:solidFill>
              </a:rPr>
              <a:t>بازده و فشار بیشتر این سامانه نسبت به پرخوران ساده و توربین هندسه متغیر</a:t>
            </a:r>
            <a:endParaRPr lang="en-US" sz="2400" dirty="0">
              <a:solidFill>
                <a:srgbClr val="281F05"/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446" y="2122030"/>
            <a:ext cx="3735977" cy="379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463753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5999" y="2014281"/>
            <a:ext cx="8946541" cy="4195481"/>
          </a:xfrm>
        </p:spPr>
        <p:txBody>
          <a:bodyPr>
            <a:normAutofit/>
          </a:bodyPr>
          <a:lstStyle/>
          <a:p>
            <a:pPr algn="ctr" rtl="1"/>
            <a:r>
              <a:rPr lang="fa-IR" sz="4400" dirty="0" smtClean="0"/>
              <a:t>با تشکر از توجه شما</a:t>
            </a:r>
            <a:endParaRPr lang="en-US" sz="4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456EA-B231-4779-ACA4-66D4A6D81F89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7196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u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4.xml><?xml version="1.0" encoding="utf-8"?>
<a:theme xmlns:a="http://schemas.openxmlformats.org/drawingml/2006/main" name="2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Full Colour Light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7.xml><?xml version="1.0" encoding="utf-8"?>
<a:theme xmlns:a="http://schemas.openxmlformats.org/drawingml/2006/main" name="3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10.xml><?xml version="1.0" encoding="utf-8"?>
<a:theme xmlns:a="http://schemas.openxmlformats.org/drawingml/2006/main" name="4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2_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3_Theme1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6393F4A-8E14-4D8E-957E-0A3DDEEBE0D5}" vid="{ECBCAC8C-0379-45A4-8AD4-8220A686F88D}"/>
    </a:ext>
  </a:extLst>
</a:theme>
</file>

<file path=ppt/theme/theme13.xml><?xml version="1.0" encoding="utf-8"?>
<a:theme xmlns:a="http://schemas.openxmlformats.org/drawingml/2006/main" name="5_Office Theme">
  <a:themeElements>
    <a:clrScheme name="Proposal Blue">
      <a:dk1>
        <a:srgbClr val="3F3F3F"/>
      </a:dk1>
      <a:lt1>
        <a:sysClr val="window" lastClr="FFFFFF"/>
      </a:lt1>
      <a:dk2>
        <a:srgbClr val="313C41"/>
      </a:dk2>
      <a:lt2>
        <a:srgbClr val="FFFFFF"/>
      </a:lt2>
      <a:accent1>
        <a:srgbClr val="2098D4"/>
      </a:accent1>
      <a:accent2>
        <a:srgbClr val="3DA7D7"/>
      </a:accent2>
      <a:accent3>
        <a:srgbClr val="00B0F0"/>
      </a:accent3>
      <a:accent4>
        <a:srgbClr val="6CC0F4"/>
      </a:accent4>
      <a:accent5>
        <a:srgbClr val="7F7F7F"/>
      </a:accent5>
      <a:accent6>
        <a:srgbClr val="B2B2B2"/>
      </a:accent6>
      <a:hlink>
        <a:srgbClr val="A05024"/>
      </a:hlink>
      <a:folHlink>
        <a:srgbClr val="FEC037"/>
      </a:folHlink>
    </a:clrScheme>
    <a:fontScheme name="Modern Automotive">
      <a:majorFont>
        <a:latin typeface="Montserra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3_Full Colour Light">
  <a:themeElements>
    <a:clrScheme name="du an thang 1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F3293"/>
      </a:accent1>
      <a:accent2>
        <a:srgbClr val="58BBB4"/>
      </a:accent2>
      <a:accent3>
        <a:srgbClr val="FA1230"/>
      </a:accent3>
      <a:accent4>
        <a:srgbClr val="C2CB44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Ion">
  <a:themeElements>
    <a:clrScheme name="Custom 9">
      <a:dk1>
        <a:srgbClr val="513F0A"/>
      </a:dk1>
      <a:lt1>
        <a:srgbClr val="281F05"/>
      </a:lt1>
      <a:dk2>
        <a:srgbClr val="9DDAD6"/>
      </a:dk2>
      <a:lt2>
        <a:srgbClr val="281F05"/>
      </a:lt2>
      <a:accent1>
        <a:srgbClr val="FFC000"/>
      </a:accent1>
      <a:accent2>
        <a:srgbClr val="EA6312"/>
      </a:accent2>
      <a:accent3>
        <a:srgbClr val="FF0000"/>
      </a:accent3>
      <a:accent4>
        <a:srgbClr val="29424D"/>
      </a:accent4>
      <a:accent5>
        <a:srgbClr val="54849A"/>
      </a:accent5>
      <a:accent6>
        <a:srgbClr val="9E5E9B"/>
      </a:accent6>
      <a:hlink>
        <a:srgbClr val="AF4A0D"/>
      </a:hlink>
      <a:folHlink>
        <a:srgbClr val="006730"/>
      </a:folHlink>
    </a:clrScheme>
    <a:fontScheme name="Custom 3">
      <a:majorFont>
        <a:latin typeface="Calibri"/>
        <a:ea typeface=""/>
        <a:cs typeface="B Nazanin"/>
      </a:majorFont>
      <a:minorFont>
        <a:latin typeface="Times New Roman"/>
        <a:ea typeface=""/>
        <a:cs typeface="B Nazani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</Template>
  <TotalTime>1150</TotalTime>
  <Words>1649</Words>
  <Application>Microsoft Office PowerPoint</Application>
  <PresentationFormat>Widescreen</PresentationFormat>
  <Paragraphs>198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29</vt:i4>
      </vt:variant>
    </vt:vector>
  </HeadingPairs>
  <TitlesOfParts>
    <vt:vector size="54" baseType="lpstr">
      <vt:lpstr>Arial</vt:lpstr>
      <vt:lpstr>B Nazanin</vt:lpstr>
      <vt:lpstr>Calibri</vt:lpstr>
      <vt:lpstr>Montserrat</vt:lpstr>
      <vt:lpstr>Neirizi</vt:lpstr>
      <vt:lpstr>Roboto</vt:lpstr>
      <vt:lpstr>Source Sans Pro</vt:lpstr>
      <vt:lpstr>Times New Roman</vt:lpstr>
      <vt:lpstr>Verdana</vt:lpstr>
      <vt:lpstr>Wingdings 3</vt:lpstr>
      <vt:lpstr>Blue</vt:lpstr>
      <vt:lpstr>1_Office Theme</vt:lpstr>
      <vt:lpstr>Theme1</vt:lpstr>
      <vt:lpstr>2_Office Theme</vt:lpstr>
      <vt:lpstr>Full Colour Light</vt:lpstr>
      <vt:lpstr>1_Theme1</vt:lpstr>
      <vt:lpstr>3_Office Theme</vt:lpstr>
      <vt:lpstr>1_Full Colour Light</vt:lpstr>
      <vt:lpstr>2_Theme1</vt:lpstr>
      <vt:lpstr>4_Office Theme</vt:lpstr>
      <vt:lpstr>2_Full Colour Light</vt:lpstr>
      <vt:lpstr>3_Theme1</vt:lpstr>
      <vt:lpstr>5_Office Theme</vt:lpstr>
      <vt:lpstr>3_Full Colour Light</vt:lpstr>
      <vt:lpstr>Ion</vt:lpstr>
      <vt:lpstr> </vt:lpstr>
      <vt:lpstr> پرخورانی  supercharging</vt:lpstr>
      <vt:lpstr>پرخورانی</vt:lpstr>
      <vt:lpstr>روابط پایه</vt:lpstr>
      <vt:lpstr>انواع کمپرسور ها (تنجار)</vt:lpstr>
      <vt:lpstr>آنالیز ابعادی </vt:lpstr>
      <vt:lpstr>نقشه عملکرد کمپرسور</vt:lpstr>
      <vt:lpstr>نقشه عملکرد توربین</vt:lpstr>
      <vt:lpstr>انواع کمپرسور جابجایی مثبت </vt:lpstr>
      <vt:lpstr>Roots blower</vt:lpstr>
      <vt:lpstr>کمپرسور پره ای و حلزونی</vt:lpstr>
      <vt:lpstr>کمپرسور پیچی</vt:lpstr>
      <vt:lpstr>پرخوران مکانیکیsupercharger </vt:lpstr>
      <vt:lpstr>پرخوران حرارتیturbocharger </vt:lpstr>
      <vt:lpstr>دریچه هدر waste-gate</vt:lpstr>
      <vt:lpstr>محدودیت های پرخوران حرارتی</vt:lpstr>
      <vt:lpstr>بهبود عملکرد</vt:lpstr>
      <vt:lpstr>بهبود عملکرد پرخوران حرارتی ساده</vt:lpstr>
      <vt:lpstr>توربین هندسه متغیر(VGT) </vt:lpstr>
      <vt:lpstr>پرخوران دومجرایی(twin-scroll turbocharger) </vt:lpstr>
      <vt:lpstr>پرخورانی ترکیبی Hybrid turbocharging</vt:lpstr>
      <vt:lpstr>سامانه پرخوران مکانیکی با پرخوران حرارتی</vt:lpstr>
      <vt:lpstr>سامانه پرخوران برقی با پرخوران حرارتی eBooster </vt:lpstr>
      <vt:lpstr>سامانه پرخورانی با دو پرخوران حرارتی</vt:lpstr>
      <vt:lpstr>ترکیب موازی دو پرخوران حرارتی</vt:lpstr>
      <vt:lpstr>ترکیب موازی دو پرخوران حرارتی</vt:lpstr>
      <vt:lpstr>ترکیب سری دو پرخوران حرارتی</vt:lpstr>
      <vt:lpstr>ترکیب سری دو پرخوران حرارتی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hadi</dc:creator>
  <cp:lastModifiedBy>hadi</cp:lastModifiedBy>
  <cp:revision>89</cp:revision>
  <dcterms:created xsi:type="dcterms:W3CDTF">2017-11-10T11:18:38Z</dcterms:created>
  <dcterms:modified xsi:type="dcterms:W3CDTF">2019-07-31T18:17:06Z</dcterms:modified>
</cp:coreProperties>
</file>