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adi" initials="h" lastIdx="5" clrIdx="0">
    <p:extLst>
      <p:ext uri="{19B8F6BF-5375-455C-9EA6-DF929625EA0E}">
        <p15:presenceInfo xmlns:p15="http://schemas.microsoft.com/office/powerpoint/2012/main" userId="hadi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364" autoAdjust="0"/>
  </p:normalViewPr>
  <p:slideViewPr>
    <p:cSldViewPr snapToGrid="0">
      <p:cViewPr varScale="1">
        <p:scale>
          <a:sx n="42" d="100"/>
          <a:sy n="42" d="100"/>
        </p:scale>
        <p:origin x="86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scatterChart>
        <c:scatterStyle val="smoothMarker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Ethanole</c:v>
                </c:pt>
              </c:strCache>
            </c:strRef>
          </c:tx>
          <c:spPr>
            <a:ln w="19050" cap="rnd">
              <a:solidFill>
                <a:srgbClr val="92D050"/>
              </a:solidFill>
              <a:round/>
            </a:ln>
            <a:effectLst/>
          </c:spPr>
          <c:marker>
            <c:symbol val="none"/>
          </c:marker>
          <c:xVal>
            <c:numRef>
              <c:f>Sheet1!$C$2:$C$7</c:f>
              <c:numCache>
                <c:formatCode>General</c:formatCode>
                <c:ptCount val="6"/>
                <c:pt idx="0">
                  <c:v>0.78734179999999998</c:v>
                </c:pt>
                <c:pt idx="1">
                  <c:v>0.88354429999999995</c:v>
                </c:pt>
                <c:pt idx="2">
                  <c:v>1.0303798</c:v>
                </c:pt>
                <c:pt idx="3">
                  <c:v>1.1265822999999999</c:v>
                </c:pt>
                <c:pt idx="4">
                  <c:v>1.1772152</c:v>
                </c:pt>
                <c:pt idx="5">
                  <c:v>1.278481</c:v>
                </c:pt>
              </c:numCache>
            </c:numRef>
          </c:xVal>
          <c:yVal>
            <c:numRef>
              <c:f>Sheet1!$D$2:$D$7</c:f>
              <c:numCache>
                <c:formatCode>General</c:formatCode>
                <c:ptCount val="6"/>
                <c:pt idx="0">
                  <c:v>26.649874000000001</c:v>
                </c:pt>
                <c:pt idx="1">
                  <c:v>34.697735000000002</c:v>
                </c:pt>
                <c:pt idx="2">
                  <c:v>45.239296000000003</c:v>
                </c:pt>
                <c:pt idx="3">
                  <c:v>47.166249999999998</c:v>
                </c:pt>
                <c:pt idx="4">
                  <c:v>44.785891999999997</c:v>
                </c:pt>
                <c:pt idx="5">
                  <c:v>36.397984000000001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02EC-47E3-A045-89FB1B0C955F}"/>
            </c:ext>
          </c:extLst>
        </c:ser>
        <c:ser>
          <c:idx val="1"/>
          <c:order val="1"/>
          <c:tx>
            <c:strRef>
              <c:f>Sheet1!$E$2</c:f>
              <c:strCache>
                <c:ptCount val="1"/>
                <c:pt idx="0">
                  <c:v>n-Heptane</c:v>
                </c:pt>
              </c:strCache>
            </c:strRef>
          </c:tx>
          <c:spPr>
            <a:ln w="19050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xVal>
            <c:numRef>
              <c:f>Sheet1!$F$2:$F$7</c:f>
              <c:numCache>
                <c:formatCode>General</c:formatCode>
                <c:ptCount val="6"/>
                <c:pt idx="0">
                  <c:v>0.79646130000000004</c:v>
                </c:pt>
                <c:pt idx="1">
                  <c:v>0.89332944000000003</c:v>
                </c:pt>
                <c:pt idx="2">
                  <c:v>0.99547255000000001</c:v>
                </c:pt>
                <c:pt idx="3">
                  <c:v>1.0953406000000001</c:v>
                </c:pt>
                <c:pt idx="4">
                  <c:v>1.1930338</c:v>
                </c:pt>
                <c:pt idx="5">
                  <c:v>1.2910082000000001</c:v>
                </c:pt>
              </c:numCache>
            </c:numRef>
          </c:xVal>
          <c:yVal>
            <c:numRef>
              <c:f>Sheet1!$G$2:$G$7</c:f>
              <c:numCache>
                <c:formatCode>General</c:formatCode>
                <c:ptCount val="6"/>
                <c:pt idx="0">
                  <c:v>27.464967999999999</c:v>
                </c:pt>
                <c:pt idx="1">
                  <c:v>35.047375000000002</c:v>
                </c:pt>
                <c:pt idx="2">
                  <c:v>39.330115999999997</c:v>
                </c:pt>
                <c:pt idx="3">
                  <c:v>40.912635999999999</c:v>
                </c:pt>
                <c:pt idx="4">
                  <c:v>38.594920000000002</c:v>
                </c:pt>
                <c:pt idx="5">
                  <c:v>32.902160000000002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02EC-47E3-A045-89FB1B0C955F}"/>
            </c:ext>
          </c:extLst>
        </c:ser>
        <c:ser>
          <c:idx val="2"/>
          <c:order val="2"/>
          <c:tx>
            <c:strRef>
              <c:f>Sheet1!$H$2</c:f>
              <c:strCache>
                <c:ptCount val="1"/>
                <c:pt idx="0">
                  <c:v>iso_Octane</c:v>
                </c:pt>
              </c:strCache>
            </c:strRef>
          </c:tx>
          <c:spPr>
            <a:ln w="19050" cap="rnd">
              <a:solidFill>
                <a:srgbClr val="002060"/>
              </a:solidFill>
              <a:round/>
            </a:ln>
            <a:effectLst/>
          </c:spPr>
          <c:marker>
            <c:symbol val="none"/>
          </c:marker>
          <c:dPt>
            <c:idx val="3"/>
            <c:marker>
              <c:symbol val="none"/>
            </c:marker>
            <c:bubble3D val="0"/>
            <c:extLst>
              <c:ext xmlns:c16="http://schemas.microsoft.com/office/drawing/2014/chart" uri="{C3380CC4-5D6E-409C-BE32-E72D297353CC}">
                <c16:uniqueId val="{00000006-02EC-47E3-A045-89FB1B0C955F}"/>
              </c:ext>
            </c:extLst>
          </c:dPt>
          <c:xVal>
            <c:numRef>
              <c:f>Sheet1!$I$2:$I$7</c:f>
              <c:numCache>
                <c:formatCode>General</c:formatCode>
                <c:ptCount val="6"/>
                <c:pt idx="0">
                  <c:v>0.80751870000000003</c:v>
                </c:pt>
                <c:pt idx="1">
                  <c:v>0.90263563000000002</c:v>
                </c:pt>
                <c:pt idx="2">
                  <c:v>1.0003787</c:v>
                </c:pt>
                <c:pt idx="3">
                  <c:v>1.0530918</c:v>
                </c:pt>
                <c:pt idx="4">
                  <c:v>1.1485938</c:v>
                </c:pt>
                <c:pt idx="5">
                  <c:v>1.2517787</c:v>
                </c:pt>
              </c:numCache>
            </c:numRef>
          </c:xVal>
          <c:yVal>
            <c:numRef>
              <c:f>Sheet1!$J$2:$J$7</c:f>
              <c:numCache>
                <c:formatCode>General</c:formatCode>
                <c:ptCount val="6"/>
                <c:pt idx="0">
                  <c:v>23.386241999999999</c:v>
                </c:pt>
                <c:pt idx="1">
                  <c:v>29.857980000000001</c:v>
                </c:pt>
                <c:pt idx="2">
                  <c:v>34.289715000000001</c:v>
                </c:pt>
                <c:pt idx="3">
                  <c:v>35.202489999999997</c:v>
                </c:pt>
                <c:pt idx="4">
                  <c:v>34.759914000000002</c:v>
                </c:pt>
                <c:pt idx="5">
                  <c:v>31.711158999999999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02EC-47E3-A045-89FB1B0C955F}"/>
            </c:ext>
          </c:extLst>
        </c:ser>
        <c:ser>
          <c:idx val="3"/>
          <c:order val="3"/>
          <c:tx>
            <c:strRef>
              <c:f>Sheet1!$B$8</c:f>
              <c:strCache>
                <c:ptCount val="1"/>
                <c:pt idx="0">
                  <c:v>Propane</c:v>
                </c:pt>
              </c:strCache>
            </c:strRef>
          </c:tx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xVal>
            <c:numRef>
              <c:f>Sheet1!$C$8:$C$13</c:f>
              <c:numCache>
                <c:formatCode>General</c:formatCode>
                <c:ptCount val="6"/>
                <c:pt idx="0">
                  <c:v>0.80043439999999999</c:v>
                </c:pt>
                <c:pt idx="1">
                  <c:v>0.90766690000000005</c:v>
                </c:pt>
                <c:pt idx="2">
                  <c:v>1.0045097999999999</c:v>
                </c:pt>
                <c:pt idx="3">
                  <c:v>1.1012553</c:v>
                </c:pt>
                <c:pt idx="4">
                  <c:v>1.1999483</c:v>
                </c:pt>
                <c:pt idx="5">
                  <c:v>1.2903051000000001</c:v>
                </c:pt>
              </c:numCache>
            </c:numRef>
          </c:xVal>
          <c:yVal>
            <c:numRef>
              <c:f>Sheet1!$D$8:$D$13</c:f>
              <c:numCache>
                <c:formatCode>General</c:formatCode>
                <c:ptCount val="6"/>
                <c:pt idx="0">
                  <c:v>27.369918999999999</c:v>
                </c:pt>
                <c:pt idx="1">
                  <c:v>35.026496999999999</c:v>
                </c:pt>
                <c:pt idx="2">
                  <c:v>39.396810000000002</c:v>
                </c:pt>
                <c:pt idx="3">
                  <c:v>40.616439999999997</c:v>
                </c:pt>
                <c:pt idx="4">
                  <c:v>38.274143000000002</c:v>
                </c:pt>
                <c:pt idx="5">
                  <c:v>32.508316000000001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02EC-47E3-A045-89FB1B0C955F}"/>
            </c:ext>
          </c:extLst>
        </c:ser>
        <c:ser>
          <c:idx val="4"/>
          <c:order val="4"/>
          <c:tx>
            <c:strRef>
              <c:f>Sheet1!$E$8</c:f>
              <c:strCache>
                <c:ptCount val="1"/>
                <c:pt idx="0">
                  <c:v>Natural gas</c:v>
                </c:pt>
              </c:strCache>
            </c:strRef>
          </c:tx>
          <c:spPr>
            <a:ln w="19050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xVal>
            <c:numRef>
              <c:f>Sheet1!$F$8:$F$13</c:f>
              <c:numCache>
                <c:formatCode>General</c:formatCode>
                <c:ptCount val="6"/>
                <c:pt idx="0">
                  <c:v>0.80222636000000003</c:v>
                </c:pt>
                <c:pt idx="1">
                  <c:v>0.89684600000000003</c:v>
                </c:pt>
                <c:pt idx="2">
                  <c:v>1.0007421000000001</c:v>
                </c:pt>
                <c:pt idx="3">
                  <c:v>1.1027830000000001</c:v>
                </c:pt>
                <c:pt idx="4">
                  <c:v>1.1974026</c:v>
                </c:pt>
                <c:pt idx="5">
                  <c:v>1.2975881</c:v>
                </c:pt>
              </c:numCache>
            </c:numRef>
          </c:xVal>
          <c:yVal>
            <c:numRef>
              <c:f>Sheet1!$G$8:$G$13</c:f>
              <c:numCache>
                <c:formatCode>General</c:formatCode>
                <c:ptCount val="6"/>
                <c:pt idx="0">
                  <c:v>26.356587999999999</c:v>
                </c:pt>
                <c:pt idx="1">
                  <c:v>32.945735999999997</c:v>
                </c:pt>
                <c:pt idx="2">
                  <c:v>37.467700000000001</c:v>
                </c:pt>
                <c:pt idx="3">
                  <c:v>39.534885000000003</c:v>
                </c:pt>
                <c:pt idx="4">
                  <c:v>38.113692999999998</c:v>
                </c:pt>
                <c:pt idx="5">
                  <c:v>32.170544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4-02EC-47E3-A045-89FB1B0C955F}"/>
            </c:ext>
          </c:extLst>
        </c:ser>
        <c:ser>
          <c:idx val="5"/>
          <c:order val="5"/>
          <c:tx>
            <c:strRef>
              <c:f>Sheet1!$H$8</c:f>
              <c:strCache>
                <c:ptCount val="1"/>
                <c:pt idx="0">
                  <c:v>Gasoline</c:v>
                </c:pt>
              </c:strCache>
            </c:strRef>
          </c:tx>
          <c:spPr>
            <a:ln w="19050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xVal>
            <c:numRef>
              <c:f>Sheet1!$I$8:$I$12</c:f>
              <c:numCache>
                <c:formatCode>General</c:formatCode>
                <c:ptCount val="5"/>
                <c:pt idx="0">
                  <c:v>0.80022850000000001</c:v>
                </c:pt>
                <c:pt idx="1">
                  <c:v>0.89814269999999996</c:v>
                </c:pt>
                <c:pt idx="2">
                  <c:v>0.99739164000000002</c:v>
                </c:pt>
                <c:pt idx="3">
                  <c:v>1.0967127000000001</c:v>
                </c:pt>
                <c:pt idx="4">
                  <c:v>1.1999934999999999</c:v>
                </c:pt>
              </c:numCache>
            </c:numRef>
          </c:xVal>
          <c:yVal>
            <c:numRef>
              <c:f>Sheet1!$J$8:$J$12</c:f>
              <c:numCache>
                <c:formatCode>General</c:formatCode>
                <c:ptCount val="5"/>
                <c:pt idx="0">
                  <c:v>26.089234999999999</c:v>
                </c:pt>
                <c:pt idx="1">
                  <c:v>31.892403000000002</c:v>
                </c:pt>
                <c:pt idx="2">
                  <c:v>35.981532999999999</c:v>
                </c:pt>
                <c:pt idx="3">
                  <c:v>37.284973000000001</c:v>
                </c:pt>
                <c:pt idx="4">
                  <c:v>35.160572000000002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5-02EC-47E3-A045-89FB1B0C955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83357775"/>
        <c:axId val="383355695"/>
      </c:scatterChart>
      <c:valAx>
        <c:axId val="383357775"/>
        <c:scaling>
          <c:orientation val="minMax"/>
          <c:max val="1.4"/>
          <c:min val="0.70000000000000007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3355695"/>
        <c:crosses val="autoZero"/>
        <c:crossBetween val="midCat"/>
      </c:valAx>
      <c:valAx>
        <c:axId val="383355695"/>
        <c:scaling>
          <c:orientation val="minMax"/>
          <c:min val="2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Laminar flame speed (cm/s)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3357775"/>
        <c:crosses val="autoZero"/>
        <c:crossBetween val="midCat"/>
      </c:valAx>
      <c:spPr>
        <a:solidFill>
          <a:schemeClr val="lt1"/>
        </a:solidFill>
        <a:ln w="15875" cap="flat" cmpd="sng" algn="ctr">
          <a:solidFill>
            <a:schemeClr val="accent5"/>
          </a:solidFill>
          <a:prstDash val="solid"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E41475-B7CB-4F14-A60B-9EF45A8B9919}" type="doc">
      <dgm:prSet loTypeId="urn:microsoft.com/office/officeart/2005/8/layout/bList2" loCatId="list" qsTypeId="urn:microsoft.com/office/officeart/2005/8/quickstyle/simple1" qsCatId="simple" csTypeId="urn:microsoft.com/office/officeart/2005/8/colors/accent1_2" csCatId="accent1" phldr="1"/>
      <dgm:spPr/>
    </dgm:pt>
    <dgm:pt modelId="{F7EACA7B-5C77-41AE-B7F0-8F9AC5BEC34E}">
      <dgm:prSet phldrT="[Text]"/>
      <dgm:spPr/>
      <dgm:t>
        <a:bodyPr/>
        <a:lstStyle/>
        <a:p>
          <a:pPr algn="r"/>
          <a:r>
            <a:rPr lang="fa-IR" dirty="0" smtClean="0"/>
            <a:t>آلمانی</a:t>
          </a:r>
          <a:endParaRPr lang="en-US" dirty="0"/>
        </a:p>
      </dgm:t>
    </dgm:pt>
    <dgm:pt modelId="{07618E39-3BC7-4D16-A735-FD3E1AFFA702}" type="parTrans" cxnId="{D25F12A9-AAEB-4729-85E7-93419F9CF14E}">
      <dgm:prSet/>
      <dgm:spPr/>
      <dgm:t>
        <a:bodyPr/>
        <a:lstStyle/>
        <a:p>
          <a:endParaRPr lang="en-US"/>
        </a:p>
      </dgm:t>
    </dgm:pt>
    <dgm:pt modelId="{1DB1CDEE-50DD-4A18-816C-A30E230521A6}" type="sibTrans" cxnId="{D25F12A9-AAEB-4729-85E7-93419F9CF14E}">
      <dgm:prSet/>
      <dgm:spPr/>
      <dgm:t>
        <a:bodyPr/>
        <a:lstStyle/>
        <a:p>
          <a:endParaRPr lang="en-US"/>
        </a:p>
      </dgm:t>
    </dgm:pt>
    <dgm:pt modelId="{1ED1F7E6-A47E-4918-87C7-87E5B38F354F}">
      <dgm:prSet phldrT="[Text]"/>
      <dgm:spPr/>
      <dgm:t>
        <a:bodyPr/>
        <a:lstStyle/>
        <a:p>
          <a:pPr algn="ctr"/>
          <a:r>
            <a:rPr lang="en-US" dirty="0" smtClean="0"/>
            <a:t>US</a:t>
          </a:r>
          <a:endParaRPr lang="en-US" dirty="0"/>
        </a:p>
      </dgm:t>
    </dgm:pt>
    <dgm:pt modelId="{A5D0740D-EF6E-4820-AA75-45D73BB9A5D6}" type="parTrans" cxnId="{BB82D2CE-C66D-4C5F-BA10-6A9991E84CC0}">
      <dgm:prSet/>
      <dgm:spPr/>
      <dgm:t>
        <a:bodyPr/>
        <a:lstStyle/>
        <a:p>
          <a:endParaRPr lang="en-US"/>
        </a:p>
      </dgm:t>
    </dgm:pt>
    <dgm:pt modelId="{352948B9-0EDB-4A8F-80FF-52FCF141201F}" type="sibTrans" cxnId="{BB82D2CE-C66D-4C5F-BA10-6A9991E84CC0}">
      <dgm:prSet/>
      <dgm:spPr/>
      <dgm:t>
        <a:bodyPr/>
        <a:lstStyle/>
        <a:p>
          <a:endParaRPr lang="en-US"/>
        </a:p>
      </dgm:t>
    </dgm:pt>
    <dgm:pt modelId="{E0B71927-C8B2-4242-B2AA-7E66379EA2F7}">
      <dgm:prSet phldrT="[Text]"/>
      <dgm:spPr/>
      <dgm:t>
        <a:bodyPr/>
        <a:lstStyle/>
        <a:p>
          <a:pPr algn="ctr"/>
          <a:r>
            <a:rPr lang="en-US" dirty="0" smtClean="0"/>
            <a:t>UK</a:t>
          </a:r>
          <a:endParaRPr lang="en-US" dirty="0"/>
        </a:p>
      </dgm:t>
    </dgm:pt>
    <dgm:pt modelId="{6875A1AB-739F-42F6-9DDC-C73E39D04DFF}" type="parTrans" cxnId="{36D22A87-4AEF-4E53-B721-A797A0A0B83B}">
      <dgm:prSet/>
      <dgm:spPr/>
      <dgm:t>
        <a:bodyPr/>
        <a:lstStyle/>
        <a:p>
          <a:endParaRPr lang="en-US"/>
        </a:p>
      </dgm:t>
    </dgm:pt>
    <dgm:pt modelId="{E51BE8A8-48F6-4F37-A670-A3E8BFFC1692}" type="sibTrans" cxnId="{36D22A87-4AEF-4E53-B721-A797A0A0B83B}">
      <dgm:prSet/>
      <dgm:spPr/>
      <dgm:t>
        <a:bodyPr/>
        <a:lstStyle/>
        <a:p>
          <a:endParaRPr lang="en-US"/>
        </a:p>
      </dgm:t>
    </dgm:pt>
    <dgm:pt modelId="{EF097FF4-DC3D-4C09-905E-C364CEF7245F}">
      <dgm:prSet custT="1"/>
      <dgm:spPr/>
      <dgm:t>
        <a:bodyPr/>
        <a:lstStyle/>
        <a:p>
          <a:pPr algn="ctr" rtl="1"/>
          <a:r>
            <a:rPr lang="fa-IR" sz="3600" dirty="0" smtClean="0"/>
            <a:t>بنزین</a:t>
          </a:r>
          <a:endParaRPr lang="en-US" sz="3600" dirty="0"/>
        </a:p>
      </dgm:t>
    </dgm:pt>
    <dgm:pt modelId="{E7D584F2-09E3-45D5-95B7-471720D79C30}" type="parTrans" cxnId="{F3FDDCB1-257A-4738-B012-3D388F09DF25}">
      <dgm:prSet/>
      <dgm:spPr/>
      <dgm:t>
        <a:bodyPr/>
        <a:lstStyle/>
        <a:p>
          <a:endParaRPr lang="en-US"/>
        </a:p>
      </dgm:t>
    </dgm:pt>
    <dgm:pt modelId="{AA2F497B-1886-42C5-AC46-02F3287E7ADE}" type="sibTrans" cxnId="{F3FDDCB1-257A-4738-B012-3D388F09DF25}">
      <dgm:prSet/>
      <dgm:spPr/>
      <dgm:t>
        <a:bodyPr/>
        <a:lstStyle/>
        <a:p>
          <a:endParaRPr lang="en-US"/>
        </a:p>
      </dgm:t>
    </dgm:pt>
    <dgm:pt modelId="{0EF6CB6D-1BE5-42AB-AE6C-B905988D5AF7}">
      <dgm:prSet custT="1"/>
      <dgm:spPr/>
      <dgm:t>
        <a:bodyPr/>
        <a:lstStyle/>
        <a:p>
          <a:pPr algn="ctr" rtl="1"/>
          <a:r>
            <a:rPr lang="en-US" sz="3200" dirty="0" smtClean="0"/>
            <a:t>Gasoline</a:t>
          </a:r>
          <a:endParaRPr lang="en-US" sz="3200" dirty="0"/>
        </a:p>
      </dgm:t>
    </dgm:pt>
    <dgm:pt modelId="{F3B5D454-BF44-4BE6-9F3C-C94AFD6447C3}" type="parTrans" cxnId="{D0EF6F24-13A1-4EFD-BF8C-334805539A1D}">
      <dgm:prSet/>
      <dgm:spPr/>
      <dgm:t>
        <a:bodyPr/>
        <a:lstStyle/>
        <a:p>
          <a:endParaRPr lang="en-US"/>
        </a:p>
      </dgm:t>
    </dgm:pt>
    <dgm:pt modelId="{B67995DC-A14E-46A0-8D97-B77169F07340}" type="sibTrans" cxnId="{D0EF6F24-13A1-4EFD-BF8C-334805539A1D}">
      <dgm:prSet/>
      <dgm:spPr/>
      <dgm:t>
        <a:bodyPr/>
        <a:lstStyle/>
        <a:p>
          <a:endParaRPr lang="en-US"/>
        </a:p>
      </dgm:t>
    </dgm:pt>
    <dgm:pt modelId="{CB86C72F-6FB4-445A-943E-E5F8987ED267}">
      <dgm:prSet custT="1"/>
      <dgm:spPr/>
      <dgm:t>
        <a:bodyPr/>
        <a:lstStyle/>
        <a:p>
          <a:pPr algn="ctr" rtl="1"/>
          <a:r>
            <a:rPr lang="en-US" sz="3200" dirty="0" smtClean="0"/>
            <a:t>Petrol</a:t>
          </a:r>
          <a:endParaRPr lang="en-US" sz="3200" dirty="0"/>
        </a:p>
      </dgm:t>
    </dgm:pt>
    <dgm:pt modelId="{DFE14AE5-2D57-42BB-BB61-3DDDDC66ABA7}" type="parTrans" cxnId="{87BFE129-BE0E-48EE-8917-49A323A762AD}">
      <dgm:prSet/>
      <dgm:spPr/>
      <dgm:t>
        <a:bodyPr/>
        <a:lstStyle/>
        <a:p>
          <a:endParaRPr lang="en-US"/>
        </a:p>
      </dgm:t>
    </dgm:pt>
    <dgm:pt modelId="{A78144C8-8108-485B-90FD-DC027F6D4D82}" type="sibTrans" cxnId="{87BFE129-BE0E-48EE-8917-49A323A762AD}">
      <dgm:prSet/>
      <dgm:spPr/>
      <dgm:t>
        <a:bodyPr/>
        <a:lstStyle/>
        <a:p>
          <a:endParaRPr lang="en-US"/>
        </a:p>
      </dgm:t>
    </dgm:pt>
    <dgm:pt modelId="{8C6647E5-470E-43E6-8662-D20E5F28EC1A}" type="pres">
      <dgm:prSet presAssocID="{6DE41475-B7CB-4F14-A60B-9EF45A8B9919}" presName="diagram" presStyleCnt="0">
        <dgm:presLayoutVars>
          <dgm:dir/>
          <dgm:animLvl val="lvl"/>
          <dgm:resizeHandles val="exact"/>
        </dgm:presLayoutVars>
      </dgm:prSet>
      <dgm:spPr/>
    </dgm:pt>
    <dgm:pt modelId="{D95EABE3-A153-4072-99C0-EE2976EE3B5A}" type="pres">
      <dgm:prSet presAssocID="{F7EACA7B-5C77-41AE-B7F0-8F9AC5BEC34E}" presName="compNode" presStyleCnt="0"/>
      <dgm:spPr/>
    </dgm:pt>
    <dgm:pt modelId="{F46691F2-B602-469D-89E6-1F71C886A869}" type="pres">
      <dgm:prSet presAssocID="{F7EACA7B-5C77-41AE-B7F0-8F9AC5BEC34E}" presName="childRect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696D1A-46EF-4A3E-BA08-AE5205CF50D2}" type="pres">
      <dgm:prSet presAssocID="{F7EACA7B-5C77-41AE-B7F0-8F9AC5BEC34E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5F553B-AC34-40B2-8270-18F4D9DF361C}" type="pres">
      <dgm:prSet presAssocID="{F7EACA7B-5C77-41AE-B7F0-8F9AC5BEC34E}" presName="parentRect" presStyleLbl="alignNode1" presStyleIdx="0" presStyleCnt="3"/>
      <dgm:spPr/>
      <dgm:t>
        <a:bodyPr/>
        <a:lstStyle/>
        <a:p>
          <a:endParaRPr lang="en-US"/>
        </a:p>
      </dgm:t>
    </dgm:pt>
    <dgm:pt modelId="{3EB449C0-1015-472A-8A38-0B2F525ECF07}" type="pres">
      <dgm:prSet presAssocID="{F7EACA7B-5C77-41AE-B7F0-8F9AC5BEC34E}" presName="adorn" presStyleLbl="fgAccFollowNode1" presStyleIdx="0" presStyleCnt="3"/>
      <dgm:spPr/>
    </dgm:pt>
    <dgm:pt modelId="{00D49EF4-93A6-4111-8640-4E5F5D66D59A}" type="pres">
      <dgm:prSet presAssocID="{1DB1CDEE-50DD-4A18-816C-A30E230521A6}" presName="sibTrans" presStyleLbl="sibTrans2D1" presStyleIdx="0" presStyleCnt="0"/>
      <dgm:spPr/>
      <dgm:t>
        <a:bodyPr/>
        <a:lstStyle/>
        <a:p>
          <a:endParaRPr lang="en-US"/>
        </a:p>
      </dgm:t>
    </dgm:pt>
    <dgm:pt modelId="{7A36FEFA-4F56-4286-907C-FE5E064E892F}" type="pres">
      <dgm:prSet presAssocID="{1ED1F7E6-A47E-4918-87C7-87E5B38F354F}" presName="compNode" presStyleCnt="0"/>
      <dgm:spPr/>
    </dgm:pt>
    <dgm:pt modelId="{6CC01882-FA09-49B6-A0CE-8EEC2D45EE13}" type="pres">
      <dgm:prSet presAssocID="{1ED1F7E6-A47E-4918-87C7-87E5B38F354F}" presName="childRect" presStyleLbl="bgAcc1" presStyleIdx="1" presStyleCnt="3" custScaleX="1111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3E9E05-6654-4ED6-8229-8F56AB651A8A}" type="pres">
      <dgm:prSet presAssocID="{1ED1F7E6-A47E-4918-87C7-87E5B38F354F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A3FEE8-E26C-4E66-BEC4-CC84F6121681}" type="pres">
      <dgm:prSet presAssocID="{1ED1F7E6-A47E-4918-87C7-87E5B38F354F}" presName="parentRect" presStyleLbl="alignNode1" presStyleIdx="1" presStyleCnt="3" custScaleX="112918"/>
      <dgm:spPr/>
      <dgm:t>
        <a:bodyPr/>
        <a:lstStyle/>
        <a:p>
          <a:endParaRPr lang="en-US"/>
        </a:p>
      </dgm:t>
    </dgm:pt>
    <dgm:pt modelId="{D07BF98E-60B0-441F-A287-CC2D8671569E}" type="pres">
      <dgm:prSet presAssocID="{1ED1F7E6-A47E-4918-87C7-87E5B38F354F}" presName="adorn" presStyleLbl="fgAccFollowNode1" presStyleIdx="1" presStyleCnt="3"/>
      <dgm:spPr/>
    </dgm:pt>
    <dgm:pt modelId="{E611A7C8-9DE0-4D47-8425-3139FF9C34A4}" type="pres">
      <dgm:prSet presAssocID="{352948B9-0EDB-4A8F-80FF-52FCF141201F}" presName="sibTrans" presStyleLbl="sibTrans2D1" presStyleIdx="0" presStyleCnt="0"/>
      <dgm:spPr/>
      <dgm:t>
        <a:bodyPr/>
        <a:lstStyle/>
        <a:p>
          <a:endParaRPr lang="en-US"/>
        </a:p>
      </dgm:t>
    </dgm:pt>
    <dgm:pt modelId="{BA28800E-D950-418A-BFB1-69269A5265D8}" type="pres">
      <dgm:prSet presAssocID="{E0B71927-C8B2-4242-B2AA-7E66379EA2F7}" presName="compNode" presStyleCnt="0"/>
      <dgm:spPr/>
    </dgm:pt>
    <dgm:pt modelId="{051E4BD7-9F26-4D5E-BF28-3FD6B8E98772}" type="pres">
      <dgm:prSet presAssocID="{E0B71927-C8B2-4242-B2AA-7E66379EA2F7}" presName="childRect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EEA4F6-5D13-4B5C-88DB-6812BE14FDF0}" type="pres">
      <dgm:prSet presAssocID="{E0B71927-C8B2-4242-B2AA-7E66379EA2F7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D2C675-897B-498E-AC95-3FAD3E974639}" type="pres">
      <dgm:prSet presAssocID="{E0B71927-C8B2-4242-B2AA-7E66379EA2F7}" presName="parentRect" presStyleLbl="alignNode1" presStyleIdx="2" presStyleCnt="3"/>
      <dgm:spPr/>
      <dgm:t>
        <a:bodyPr/>
        <a:lstStyle/>
        <a:p>
          <a:endParaRPr lang="en-US"/>
        </a:p>
      </dgm:t>
    </dgm:pt>
    <dgm:pt modelId="{6B507511-D3B1-4219-9BAF-82D210AB7BBD}" type="pres">
      <dgm:prSet presAssocID="{E0B71927-C8B2-4242-B2AA-7E66379EA2F7}" presName="adorn" presStyleLbl="fgAccFollowNode1" presStyleIdx="2" presStyleCnt="3" custLinFactNeighborX="3" custLinFactNeighborY="-2093"/>
      <dgm:spPr/>
    </dgm:pt>
  </dgm:ptLst>
  <dgm:cxnLst>
    <dgm:cxn modelId="{87BFE129-BE0E-48EE-8917-49A323A762AD}" srcId="{E0B71927-C8B2-4242-B2AA-7E66379EA2F7}" destId="{CB86C72F-6FB4-445A-943E-E5F8987ED267}" srcOrd="0" destOrd="0" parTransId="{DFE14AE5-2D57-42BB-BB61-3DDDDC66ABA7}" sibTransId="{A78144C8-8108-485B-90FD-DC027F6D4D82}"/>
    <dgm:cxn modelId="{D0EF6F24-13A1-4EFD-BF8C-334805539A1D}" srcId="{1ED1F7E6-A47E-4918-87C7-87E5B38F354F}" destId="{0EF6CB6D-1BE5-42AB-AE6C-B905988D5AF7}" srcOrd="0" destOrd="0" parTransId="{F3B5D454-BF44-4BE6-9F3C-C94AFD6447C3}" sibTransId="{B67995DC-A14E-46A0-8D97-B77169F07340}"/>
    <dgm:cxn modelId="{F3FDDCB1-257A-4738-B012-3D388F09DF25}" srcId="{F7EACA7B-5C77-41AE-B7F0-8F9AC5BEC34E}" destId="{EF097FF4-DC3D-4C09-905E-C364CEF7245F}" srcOrd="0" destOrd="0" parTransId="{E7D584F2-09E3-45D5-95B7-471720D79C30}" sibTransId="{AA2F497B-1886-42C5-AC46-02F3287E7ADE}"/>
    <dgm:cxn modelId="{C41CFF80-DBA0-437C-95F6-AEBE1BFA2416}" type="presOf" srcId="{1DB1CDEE-50DD-4A18-816C-A30E230521A6}" destId="{00D49EF4-93A6-4111-8640-4E5F5D66D59A}" srcOrd="0" destOrd="0" presId="urn:microsoft.com/office/officeart/2005/8/layout/bList2"/>
    <dgm:cxn modelId="{6249AC1E-2C66-42FC-AE71-96C5F509552B}" type="presOf" srcId="{E0B71927-C8B2-4242-B2AA-7E66379EA2F7}" destId="{18D2C675-897B-498E-AC95-3FAD3E974639}" srcOrd="1" destOrd="0" presId="urn:microsoft.com/office/officeart/2005/8/layout/bList2"/>
    <dgm:cxn modelId="{BB82D2CE-C66D-4C5F-BA10-6A9991E84CC0}" srcId="{6DE41475-B7CB-4F14-A60B-9EF45A8B9919}" destId="{1ED1F7E6-A47E-4918-87C7-87E5B38F354F}" srcOrd="1" destOrd="0" parTransId="{A5D0740D-EF6E-4820-AA75-45D73BB9A5D6}" sibTransId="{352948B9-0EDB-4A8F-80FF-52FCF141201F}"/>
    <dgm:cxn modelId="{C4757339-F29C-4116-9B17-5E48EA6EEAD0}" type="presOf" srcId="{F7EACA7B-5C77-41AE-B7F0-8F9AC5BEC34E}" destId="{B3696D1A-46EF-4A3E-BA08-AE5205CF50D2}" srcOrd="0" destOrd="0" presId="urn:microsoft.com/office/officeart/2005/8/layout/bList2"/>
    <dgm:cxn modelId="{03DEC8C9-54AA-4794-A99D-C332A7872157}" type="presOf" srcId="{1ED1F7E6-A47E-4918-87C7-87E5B38F354F}" destId="{A7A3FEE8-E26C-4E66-BEC4-CC84F6121681}" srcOrd="1" destOrd="0" presId="urn:microsoft.com/office/officeart/2005/8/layout/bList2"/>
    <dgm:cxn modelId="{F9700950-270B-4593-B263-5F40EB14F1DE}" type="presOf" srcId="{1ED1F7E6-A47E-4918-87C7-87E5B38F354F}" destId="{CA3E9E05-6654-4ED6-8229-8F56AB651A8A}" srcOrd="0" destOrd="0" presId="urn:microsoft.com/office/officeart/2005/8/layout/bList2"/>
    <dgm:cxn modelId="{3339F55C-A11F-4C23-BA77-0D911F2E5F20}" type="presOf" srcId="{E0B71927-C8B2-4242-B2AA-7E66379EA2F7}" destId="{88EEA4F6-5D13-4B5C-88DB-6812BE14FDF0}" srcOrd="0" destOrd="0" presId="urn:microsoft.com/office/officeart/2005/8/layout/bList2"/>
    <dgm:cxn modelId="{BF2A19BC-2A0D-485F-8C78-4BA11CBEFEFB}" type="presOf" srcId="{352948B9-0EDB-4A8F-80FF-52FCF141201F}" destId="{E611A7C8-9DE0-4D47-8425-3139FF9C34A4}" srcOrd="0" destOrd="0" presId="urn:microsoft.com/office/officeart/2005/8/layout/bList2"/>
    <dgm:cxn modelId="{35858710-C970-4F40-9718-26A370645A69}" type="presOf" srcId="{0EF6CB6D-1BE5-42AB-AE6C-B905988D5AF7}" destId="{6CC01882-FA09-49B6-A0CE-8EEC2D45EE13}" srcOrd="0" destOrd="0" presId="urn:microsoft.com/office/officeart/2005/8/layout/bList2"/>
    <dgm:cxn modelId="{E5014DCD-6026-4A61-ABAF-611770139AE1}" type="presOf" srcId="{CB86C72F-6FB4-445A-943E-E5F8987ED267}" destId="{051E4BD7-9F26-4D5E-BF28-3FD6B8E98772}" srcOrd="0" destOrd="0" presId="urn:microsoft.com/office/officeart/2005/8/layout/bList2"/>
    <dgm:cxn modelId="{36D22A87-4AEF-4E53-B721-A797A0A0B83B}" srcId="{6DE41475-B7CB-4F14-A60B-9EF45A8B9919}" destId="{E0B71927-C8B2-4242-B2AA-7E66379EA2F7}" srcOrd="2" destOrd="0" parTransId="{6875A1AB-739F-42F6-9DDC-C73E39D04DFF}" sibTransId="{E51BE8A8-48F6-4F37-A670-A3E8BFFC1692}"/>
    <dgm:cxn modelId="{EE7E3751-4DB6-44A7-92F2-845CF998E432}" type="presOf" srcId="{6DE41475-B7CB-4F14-A60B-9EF45A8B9919}" destId="{8C6647E5-470E-43E6-8662-D20E5F28EC1A}" srcOrd="0" destOrd="0" presId="urn:microsoft.com/office/officeart/2005/8/layout/bList2"/>
    <dgm:cxn modelId="{41C7FB02-54E6-4858-8F11-E145FD8108DA}" type="presOf" srcId="{EF097FF4-DC3D-4C09-905E-C364CEF7245F}" destId="{F46691F2-B602-469D-89E6-1F71C886A869}" srcOrd="0" destOrd="0" presId="urn:microsoft.com/office/officeart/2005/8/layout/bList2"/>
    <dgm:cxn modelId="{DEF44924-B7E1-4418-ACB9-C537FE455134}" type="presOf" srcId="{F7EACA7B-5C77-41AE-B7F0-8F9AC5BEC34E}" destId="{8F5F553B-AC34-40B2-8270-18F4D9DF361C}" srcOrd="1" destOrd="0" presId="urn:microsoft.com/office/officeart/2005/8/layout/bList2"/>
    <dgm:cxn modelId="{D25F12A9-AAEB-4729-85E7-93419F9CF14E}" srcId="{6DE41475-B7CB-4F14-A60B-9EF45A8B9919}" destId="{F7EACA7B-5C77-41AE-B7F0-8F9AC5BEC34E}" srcOrd="0" destOrd="0" parTransId="{07618E39-3BC7-4D16-A735-FD3E1AFFA702}" sibTransId="{1DB1CDEE-50DD-4A18-816C-A30E230521A6}"/>
    <dgm:cxn modelId="{2D92A06D-B6FD-4482-9577-AC2E00A783B1}" type="presParOf" srcId="{8C6647E5-470E-43E6-8662-D20E5F28EC1A}" destId="{D95EABE3-A153-4072-99C0-EE2976EE3B5A}" srcOrd="0" destOrd="0" presId="urn:microsoft.com/office/officeart/2005/8/layout/bList2"/>
    <dgm:cxn modelId="{7C21F360-E547-4DFF-8F92-6E3450ACC2B9}" type="presParOf" srcId="{D95EABE3-A153-4072-99C0-EE2976EE3B5A}" destId="{F46691F2-B602-469D-89E6-1F71C886A869}" srcOrd="0" destOrd="0" presId="urn:microsoft.com/office/officeart/2005/8/layout/bList2"/>
    <dgm:cxn modelId="{1EE6FCC1-C347-4F8A-AA8A-EDC39FD7A5E9}" type="presParOf" srcId="{D95EABE3-A153-4072-99C0-EE2976EE3B5A}" destId="{B3696D1A-46EF-4A3E-BA08-AE5205CF50D2}" srcOrd="1" destOrd="0" presId="urn:microsoft.com/office/officeart/2005/8/layout/bList2"/>
    <dgm:cxn modelId="{3269735A-ADF4-4177-9A0F-113D4D2B80E4}" type="presParOf" srcId="{D95EABE3-A153-4072-99C0-EE2976EE3B5A}" destId="{8F5F553B-AC34-40B2-8270-18F4D9DF361C}" srcOrd="2" destOrd="0" presId="urn:microsoft.com/office/officeart/2005/8/layout/bList2"/>
    <dgm:cxn modelId="{F95B73C2-C8D8-4D93-809E-B5FFD48C7AE5}" type="presParOf" srcId="{D95EABE3-A153-4072-99C0-EE2976EE3B5A}" destId="{3EB449C0-1015-472A-8A38-0B2F525ECF07}" srcOrd="3" destOrd="0" presId="urn:microsoft.com/office/officeart/2005/8/layout/bList2"/>
    <dgm:cxn modelId="{51528250-FEBF-4B8E-9A90-BACCAD1BF6A4}" type="presParOf" srcId="{8C6647E5-470E-43E6-8662-D20E5F28EC1A}" destId="{00D49EF4-93A6-4111-8640-4E5F5D66D59A}" srcOrd="1" destOrd="0" presId="urn:microsoft.com/office/officeart/2005/8/layout/bList2"/>
    <dgm:cxn modelId="{0B4C94E9-269E-4215-8595-D8EDFE72FFF5}" type="presParOf" srcId="{8C6647E5-470E-43E6-8662-D20E5F28EC1A}" destId="{7A36FEFA-4F56-4286-907C-FE5E064E892F}" srcOrd="2" destOrd="0" presId="urn:microsoft.com/office/officeart/2005/8/layout/bList2"/>
    <dgm:cxn modelId="{D1E8CEDC-EDED-453D-86EA-10D9559662C9}" type="presParOf" srcId="{7A36FEFA-4F56-4286-907C-FE5E064E892F}" destId="{6CC01882-FA09-49B6-A0CE-8EEC2D45EE13}" srcOrd="0" destOrd="0" presId="urn:microsoft.com/office/officeart/2005/8/layout/bList2"/>
    <dgm:cxn modelId="{668B042A-8D06-4ADF-8403-EE3C7E77B9C7}" type="presParOf" srcId="{7A36FEFA-4F56-4286-907C-FE5E064E892F}" destId="{CA3E9E05-6654-4ED6-8229-8F56AB651A8A}" srcOrd="1" destOrd="0" presId="urn:microsoft.com/office/officeart/2005/8/layout/bList2"/>
    <dgm:cxn modelId="{96E5D8D5-16E0-4A17-BEDB-EC3A9D305209}" type="presParOf" srcId="{7A36FEFA-4F56-4286-907C-FE5E064E892F}" destId="{A7A3FEE8-E26C-4E66-BEC4-CC84F6121681}" srcOrd="2" destOrd="0" presId="urn:microsoft.com/office/officeart/2005/8/layout/bList2"/>
    <dgm:cxn modelId="{F9EC6E77-1655-484D-9145-0F967D5CBA2A}" type="presParOf" srcId="{7A36FEFA-4F56-4286-907C-FE5E064E892F}" destId="{D07BF98E-60B0-441F-A287-CC2D8671569E}" srcOrd="3" destOrd="0" presId="urn:microsoft.com/office/officeart/2005/8/layout/bList2"/>
    <dgm:cxn modelId="{C375FB0A-0D33-4AF7-B5BA-077A64B10E4D}" type="presParOf" srcId="{8C6647E5-470E-43E6-8662-D20E5F28EC1A}" destId="{E611A7C8-9DE0-4D47-8425-3139FF9C34A4}" srcOrd="3" destOrd="0" presId="urn:microsoft.com/office/officeart/2005/8/layout/bList2"/>
    <dgm:cxn modelId="{319331F7-33EA-4B72-8D18-19C39CF2ABE5}" type="presParOf" srcId="{8C6647E5-470E-43E6-8662-D20E5F28EC1A}" destId="{BA28800E-D950-418A-BFB1-69269A5265D8}" srcOrd="4" destOrd="0" presId="urn:microsoft.com/office/officeart/2005/8/layout/bList2"/>
    <dgm:cxn modelId="{F0C5E15F-C68A-4272-8FAF-0A568CD4A237}" type="presParOf" srcId="{BA28800E-D950-418A-BFB1-69269A5265D8}" destId="{051E4BD7-9F26-4D5E-BF28-3FD6B8E98772}" srcOrd="0" destOrd="0" presId="urn:microsoft.com/office/officeart/2005/8/layout/bList2"/>
    <dgm:cxn modelId="{40401CB4-ECA8-409B-8281-F12D74B26556}" type="presParOf" srcId="{BA28800E-D950-418A-BFB1-69269A5265D8}" destId="{88EEA4F6-5D13-4B5C-88DB-6812BE14FDF0}" srcOrd="1" destOrd="0" presId="urn:microsoft.com/office/officeart/2005/8/layout/bList2"/>
    <dgm:cxn modelId="{E2E35EBA-F9CD-4796-BA2A-449CF88D634A}" type="presParOf" srcId="{BA28800E-D950-418A-BFB1-69269A5265D8}" destId="{18D2C675-897B-498E-AC95-3FAD3E974639}" srcOrd="2" destOrd="0" presId="urn:microsoft.com/office/officeart/2005/8/layout/bList2"/>
    <dgm:cxn modelId="{307A9B1A-13DA-49EB-ACF2-97132BD4B8B0}" type="presParOf" srcId="{BA28800E-D950-418A-BFB1-69269A5265D8}" destId="{6B507511-D3B1-4219-9BAF-82D210AB7BBD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6691F2-B602-469D-89E6-1F71C886A869}">
      <dsp:nvSpPr>
        <dsp:cNvPr id="0" name=""/>
        <dsp:cNvSpPr/>
      </dsp:nvSpPr>
      <dsp:spPr>
        <a:xfrm>
          <a:off x="1768581" y="1474"/>
          <a:ext cx="1784736" cy="1332268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137160" rIns="45720" bIns="45720" numCol="1" spcCol="1270" anchor="t" anchorCtr="0">
          <a:noAutofit/>
        </a:bodyPr>
        <a:lstStyle/>
        <a:p>
          <a:pPr marL="285750" lvl="1" indent="-285750" algn="ctr" defTabSz="1600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3600" kern="1200" dirty="0" smtClean="0"/>
            <a:t>بنزین</a:t>
          </a:r>
          <a:endParaRPr lang="en-US" sz="3600" kern="1200" dirty="0"/>
        </a:p>
      </dsp:txBody>
      <dsp:txXfrm>
        <a:off x="1799798" y="32691"/>
        <a:ext cx="1722302" cy="1301051"/>
      </dsp:txXfrm>
    </dsp:sp>
    <dsp:sp modelId="{8F5F553B-AC34-40B2-8270-18F4D9DF361C}">
      <dsp:nvSpPr>
        <dsp:cNvPr id="0" name=""/>
        <dsp:cNvSpPr/>
      </dsp:nvSpPr>
      <dsp:spPr>
        <a:xfrm>
          <a:off x="1768581" y="1333742"/>
          <a:ext cx="1784736" cy="5728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0" rIns="40640" bIns="0" numCol="1" spcCol="1270" anchor="ctr" anchorCtr="0">
          <a:noAutofit/>
        </a:bodyPr>
        <a:lstStyle/>
        <a:p>
          <a:pPr lvl="0" algn="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200" kern="1200" dirty="0" smtClean="0"/>
            <a:t>آلمانی</a:t>
          </a:r>
          <a:endParaRPr lang="en-US" sz="3200" kern="1200" dirty="0"/>
        </a:p>
      </dsp:txBody>
      <dsp:txXfrm>
        <a:off x="1768581" y="1333742"/>
        <a:ext cx="1256856" cy="572875"/>
      </dsp:txXfrm>
    </dsp:sp>
    <dsp:sp modelId="{3EB449C0-1015-472A-8A38-0B2F525ECF07}">
      <dsp:nvSpPr>
        <dsp:cNvPr id="0" name=""/>
        <dsp:cNvSpPr/>
      </dsp:nvSpPr>
      <dsp:spPr>
        <a:xfrm>
          <a:off x="3075925" y="1424738"/>
          <a:ext cx="624657" cy="624657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C01882-FA09-49B6-A0CE-8EEC2D45EE13}">
      <dsp:nvSpPr>
        <dsp:cNvPr id="0" name=""/>
        <dsp:cNvSpPr/>
      </dsp:nvSpPr>
      <dsp:spPr>
        <a:xfrm>
          <a:off x="3871159" y="1474"/>
          <a:ext cx="1983645" cy="1332268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121920" rIns="40640" bIns="40640" numCol="1" spcCol="1270" anchor="t" anchorCtr="0">
          <a:noAutofit/>
        </a:bodyPr>
        <a:lstStyle/>
        <a:p>
          <a:pPr marL="285750" lvl="1" indent="-285750" algn="ctr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200" kern="1200" dirty="0" smtClean="0"/>
            <a:t>Gasoline</a:t>
          </a:r>
          <a:endParaRPr lang="en-US" sz="3200" kern="1200" dirty="0"/>
        </a:p>
      </dsp:txBody>
      <dsp:txXfrm>
        <a:off x="3902376" y="32691"/>
        <a:ext cx="1921211" cy="1301051"/>
      </dsp:txXfrm>
    </dsp:sp>
    <dsp:sp modelId="{A7A3FEE8-E26C-4E66-BEC4-CC84F6121681}">
      <dsp:nvSpPr>
        <dsp:cNvPr id="0" name=""/>
        <dsp:cNvSpPr/>
      </dsp:nvSpPr>
      <dsp:spPr>
        <a:xfrm>
          <a:off x="3855338" y="1333742"/>
          <a:ext cx="2015288" cy="5728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0" rIns="4064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US</a:t>
          </a:r>
          <a:endParaRPr lang="en-US" sz="3200" kern="1200" dirty="0"/>
        </a:p>
      </dsp:txBody>
      <dsp:txXfrm>
        <a:off x="3855338" y="1333742"/>
        <a:ext cx="1419217" cy="572875"/>
      </dsp:txXfrm>
    </dsp:sp>
    <dsp:sp modelId="{D07BF98E-60B0-441F-A287-CC2D8671569E}">
      <dsp:nvSpPr>
        <dsp:cNvPr id="0" name=""/>
        <dsp:cNvSpPr/>
      </dsp:nvSpPr>
      <dsp:spPr>
        <a:xfrm>
          <a:off x="5277958" y="1424738"/>
          <a:ext cx="624657" cy="624657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1E4BD7-9F26-4D5E-BF28-3FD6B8E98772}">
      <dsp:nvSpPr>
        <dsp:cNvPr id="0" name=""/>
        <dsp:cNvSpPr/>
      </dsp:nvSpPr>
      <dsp:spPr>
        <a:xfrm>
          <a:off x="6057371" y="1474"/>
          <a:ext cx="1784736" cy="1332268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121920" rIns="40640" bIns="40640" numCol="1" spcCol="1270" anchor="t" anchorCtr="0">
          <a:noAutofit/>
        </a:bodyPr>
        <a:lstStyle/>
        <a:p>
          <a:pPr marL="285750" lvl="1" indent="-285750" algn="ctr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200" kern="1200" dirty="0" smtClean="0"/>
            <a:t>Petrol</a:t>
          </a:r>
          <a:endParaRPr lang="en-US" sz="3200" kern="1200" dirty="0"/>
        </a:p>
      </dsp:txBody>
      <dsp:txXfrm>
        <a:off x="6088588" y="32691"/>
        <a:ext cx="1722302" cy="1301051"/>
      </dsp:txXfrm>
    </dsp:sp>
    <dsp:sp modelId="{18D2C675-897B-498E-AC95-3FAD3E974639}">
      <dsp:nvSpPr>
        <dsp:cNvPr id="0" name=""/>
        <dsp:cNvSpPr/>
      </dsp:nvSpPr>
      <dsp:spPr>
        <a:xfrm>
          <a:off x="6057371" y="1333742"/>
          <a:ext cx="1784736" cy="5728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0" rIns="4064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UK</a:t>
          </a:r>
          <a:endParaRPr lang="en-US" sz="3200" kern="1200" dirty="0"/>
        </a:p>
      </dsp:txBody>
      <dsp:txXfrm>
        <a:off x="6057371" y="1333742"/>
        <a:ext cx="1256856" cy="572875"/>
      </dsp:txXfrm>
    </dsp:sp>
    <dsp:sp modelId="{6B507511-D3B1-4219-9BAF-82D210AB7BBD}">
      <dsp:nvSpPr>
        <dsp:cNvPr id="0" name=""/>
        <dsp:cNvSpPr/>
      </dsp:nvSpPr>
      <dsp:spPr>
        <a:xfrm>
          <a:off x="7364733" y="1411664"/>
          <a:ext cx="624657" cy="624657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95153-C3DB-4CA4-8C7B-F47A38FC099D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912A-0D31-45B8-882D-2DE43577A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075706"/>
      </p:ext>
    </p:extLst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95153-C3DB-4CA4-8C7B-F47A38FC099D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912A-0D31-45B8-882D-2DE43577A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717106"/>
      </p:ext>
    </p:extLst>
  </p:cSld>
  <p:clrMapOvr>
    <a:masterClrMapping/>
  </p:clrMapOvr>
  <p:transition spd="med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95153-C3DB-4CA4-8C7B-F47A38FC099D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912A-0D31-45B8-882D-2DE43577A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561547"/>
      </p:ext>
    </p:extLst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95153-C3DB-4CA4-8C7B-F47A38FC099D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912A-0D31-45B8-882D-2DE43577A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949997"/>
      </p:ext>
    </p:extLst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95153-C3DB-4CA4-8C7B-F47A38FC099D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912A-0D31-45B8-882D-2DE43577A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708826"/>
      </p:ext>
    </p:extLst>
  </p:cSld>
  <p:clrMapOvr>
    <a:masterClrMapping/>
  </p:clrMapOvr>
  <p:transition spd="med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95153-C3DB-4CA4-8C7B-F47A38FC099D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912A-0D31-45B8-882D-2DE43577A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02162"/>
      </p:ext>
    </p:extLst>
  </p:cSld>
  <p:clrMapOvr>
    <a:masterClrMapping/>
  </p:clrMapOvr>
  <p:transition spd="med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95153-C3DB-4CA4-8C7B-F47A38FC099D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912A-0D31-45B8-882D-2DE43577A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810861"/>
      </p:ext>
    </p:extLst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95153-C3DB-4CA4-8C7B-F47A38FC099D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912A-0D31-45B8-882D-2DE43577A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464171"/>
      </p:ext>
    </p:extLst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95153-C3DB-4CA4-8C7B-F47A38FC099D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912A-0D31-45B8-882D-2DE43577A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739931"/>
      </p:ext>
    </p:extLst>
  </p:cSld>
  <p:clrMapOvr>
    <a:masterClrMapping/>
  </p:clrMapOvr>
  <p:transition spd="med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95153-C3DB-4CA4-8C7B-F47A38FC099D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912A-0D31-45B8-882D-2DE43577A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286213"/>
      </p:ext>
    </p:extLst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95153-C3DB-4CA4-8C7B-F47A38FC099D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912A-0D31-45B8-882D-2DE43577A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495572"/>
      </p:ext>
    </p:extLst>
  </p:cSld>
  <p:clrMapOvr>
    <a:masterClrMapping/>
  </p:clrMapOvr>
  <p:transition spd="med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95153-C3DB-4CA4-8C7B-F47A38FC099D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912A-0D31-45B8-882D-2DE43577A4E9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95150973"/>
      </p:ext>
    </p:extLst>
  </p:cSld>
  <p:clrMapOvr>
    <a:masterClrMapping/>
  </p:clrMapOvr>
  <p:transition spd="med">
    <p:pull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95153-C3DB-4CA4-8C7B-F47A38FC099D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912A-0D31-45B8-882D-2DE43577A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060730"/>
      </p:ext>
    </p:extLst>
  </p:cSld>
  <p:clrMapOvr>
    <a:masterClrMapping/>
  </p:clrMapOvr>
  <p:transition spd="med">
    <p:pull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95153-C3DB-4CA4-8C7B-F47A38FC099D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912A-0D31-45B8-882D-2DE43577A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084163"/>
      </p:ext>
    </p:extLst>
  </p:cSld>
  <p:clrMapOvr>
    <a:masterClrMapping/>
  </p:clrMapOvr>
  <p:transition spd="med">
    <p:pull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95153-C3DB-4CA4-8C7B-F47A38FC099D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912A-0D31-45B8-882D-2DE43577A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924941"/>
      </p:ext>
    </p:extLst>
  </p:cSld>
  <p:clrMapOvr>
    <a:masterClrMapping/>
  </p:clrMapOvr>
  <p:transition spd="med">
    <p:pull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95153-C3DB-4CA4-8C7B-F47A38FC099D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912A-0D31-45B8-882D-2DE43577A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379641"/>
      </p:ext>
    </p:extLst>
  </p:cSld>
  <p:clrMapOvr>
    <a:masterClrMapping/>
  </p:clrMapOvr>
  <p:transition spd="med">
    <p:pul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95153-C3DB-4CA4-8C7B-F47A38FC099D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912A-0D31-45B8-882D-2DE43577A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702994"/>
      </p:ext>
    </p:extLst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>
                <a:lumMod val="28000"/>
                <a:lumOff val="72000"/>
              </a:srgbClr>
            </a:gs>
            <a:gs pos="100000">
              <a:srgbClr val="FFC0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F795153-C3DB-4CA4-8C7B-F47A38FC099D}" type="datetimeFigureOut">
              <a:rPr lang="en-US" smtClean="0"/>
              <a:t>7/31/2019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E70F912A-0D31-45B8-882D-2DE43577A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032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  <p:sldLayoutId id="2147483816" r:id="rId12"/>
    <p:sldLayoutId id="2147483817" r:id="rId13"/>
    <p:sldLayoutId id="2147483818" r:id="rId14"/>
    <p:sldLayoutId id="2147483819" r:id="rId15"/>
    <p:sldLayoutId id="2147483820" r:id="rId16"/>
    <p:sldLayoutId id="2147483821" r:id="rId17"/>
  </p:sldLayoutIdLst>
  <p:transition spd="med">
    <p:pull/>
  </p:transition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33447" y="2907517"/>
            <a:ext cx="8689976" cy="2509213"/>
          </a:xfrm>
        </p:spPr>
        <p:txBody>
          <a:bodyPr>
            <a:normAutofit fontScale="90000"/>
          </a:bodyPr>
          <a:lstStyle/>
          <a:p>
            <a:r>
              <a:rPr lang="fa-IR" dirty="0" smtClean="0"/>
              <a:t>موضوع :</a:t>
            </a:r>
            <a:br>
              <a:rPr lang="fa-IR" dirty="0" smtClean="0"/>
            </a:br>
            <a:r>
              <a:rPr lang="fa-IR" dirty="0" smtClean="0"/>
              <a:t> ویژگی های سوخت بنزین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>ارائه دهنده: </a:t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33447" y="1417320"/>
            <a:ext cx="8689976" cy="1371599"/>
          </a:xfrm>
        </p:spPr>
        <p:txBody>
          <a:bodyPr/>
          <a:lstStyle/>
          <a:p>
            <a:r>
              <a:rPr lang="fa-IR" dirty="0" smtClean="0"/>
              <a:t>به 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988802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مقدمه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794119"/>
          </a:xfrm>
        </p:spPr>
        <p:txBody>
          <a:bodyPr>
            <a:normAutofit/>
          </a:bodyPr>
          <a:lstStyle/>
          <a:p>
            <a:pPr algn="r" rtl="1"/>
            <a:r>
              <a:rPr lang="fa-IR" sz="2400" dirty="0" smtClean="0"/>
              <a:t>توسعه و تکامل این سوخت همراه با موتورهای احتراق داخلی اشتعال-جرقه ای</a:t>
            </a:r>
          </a:p>
          <a:p>
            <a:pPr marL="0" indent="0" algn="r" rtl="1">
              <a:buNone/>
            </a:pPr>
            <a:endParaRPr lang="en-US" sz="2400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716657517"/>
              </p:ext>
            </p:extLst>
          </p:nvPr>
        </p:nvGraphicFramePr>
        <p:xfrm>
          <a:off x="1267097" y="3161210"/>
          <a:ext cx="9757954" cy="20508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1260979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566265"/>
            <a:ext cx="10364451" cy="1596177"/>
          </a:xfrm>
        </p:spPr>
        <p:txBody>
          <a:bodyPr/>
          <a:lstStyle/>
          <a:p>
            <a:r>
              <a:rPr lang="fa-IR" dirty="0" smtClean="0"/>
              <a:t>ترکیب سوخت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3"/>
              </p:nvPr>
            </p:nvSpPr>
            <p:spPr>
              <a:xfrm>
                <a:off x="431074" y="2053583"/>
                <a:ext cx="11077303" cy="4634600"/>
              </a:xfrm>
            </p:spPr>
            <p:txBody>
              <a:bodyPr numCol="3">
                <a:noAutofit/>
              </a:bodyPr>
              <a:lstStyle/>
              <a:p>
                <a:pPr algn="r" rtl="1"/>
                <a:r>
                  <a:rPr lang="fa-IR" sz="2400" dirty="0" smtClean="0"/>
                  <a:t>ارزش حرارتی بالا</a:t>
                </a:r>
              </a:p>
              <a:p>
                <a:pPr algn="r" rtl="1"/>
                <a:r>
                  <a:rPr lang="fa-IR" sz="2400" dirty="0" smtClean="0"/>
                  <a:t>عدد اوکتان بالا</a:t>
                </a:r>
              </a:p>
              <a:p>
                <a:pPr algn="r" rtl="1"/>
                <a:endParaRPr lang="fa-IR" sz="2400" dirty="0"/>
              </a:p>
              <a:p>
                <a:pPr algn="r" rtl="1"/>
                <a:r>
                  <a:rPr lang="fa-IR" sz="2400" dirty="0" smtClean="0"/>
                  <a:t>داشتن بو</a:t>
                </a:r>
              </a:p>
              <a:p>
                <a:pPr algn="r" rtl="1"/>
                <a:r>
                  <a:rPr lang="fa-IR" sz="2400" dirty="0" smtClean="0"/>
                  <a:t>عدد اوکتان بالا ، ترکیبات سمی ، تشکیل دوده</a:t>
                </a:r>
              </a:p>
              <a:p>
                <a:pPr algn="r" rtl="1"/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7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12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sub>
                    </m:sSub>
                  </m:oMath>
                </a14:m>
                <a:endParaRPr lang="en-US" sz="2400" dirty="0" smtClean="0"/>
              </a:p>
              <a:p>
                <a:pPr algn="r" rtl="1"/>
                <a:endParaRPr lang="fa-IR" sz="2400" dirty="0" smtClean="0"/>
              </a:p>
              <a:p>
                <a:pPr algn="r" rtl="1"/>
                <a:r>
                  <a:rPr lang="fa-IR" sz="2400" dirty="0" smtClean="0"/>
                  <a:t>15</a:t>
                </a:r>
                <a:r>
                  <a:rPr lang="fa-IR" sz="2400" dirty="0"/>
                  <a:t>% آلکان های خطی</a:t>
                </a:r>
              </a:p>
              <a:p>
                <a:pPr algn="r" rtl="1"/>
                <a:r>
                  <a:rPr lang="fa-IR" sz="2400" dirty="0"/>
                  <a:t>30% </a:t>
                </a:r>
                <a:r>
                  <a:rPr lang="fa-IR" sz="2400" dirty="0" smtClean="0"/>
                  <a:t>ایزوآلکان</a:t>
                </a:r>
                <a:endParaRPr lang="fa-IR" sz="2400" dirty="0"/>
              </a:p>
              <a:p>
                <a:pPr algn="r" rtl="1"/>
                <a:r>
                  <a:rPr lang="fa-IR" sz="2400" dirty="0"/>
                  <a:t>15% </a:t>
                </a:r>
                <a:r>
                  <a:rPr lang="fa-IR" sz="2400" dirty="0" smtClean="0"/>
                  <a:t>سیکلوآلکان</a:t>
                </a:r>
                <a:endParaRPr lang="fa-IR" sz="2400" dirty="0"/>
              </a:p>
              <a:p>
                <a:pPr algn="r" rtl="1"/>
                <a:r>
                  <a:rPr lang="fa-IR" sz="2400" dirty="0"/>
                  <a:t>5% آلکِن (اولفین)</a:t>
                </a:r>
              </a:p>
              <a:p>
                <a:pPr algn="r" rtl="1"/>
                <a:r>
                  <a:rPr lang="fa-IR" sz="2400" dirty="0"/>
                  <a:t>35% ترکیبات </a:t>
                </a:r>
                <a:r>
                  <a:rPr lang="fa-IR" sz="2400" dirty="0" smtClean="0"/>
                  <a:t>آروماتیک</a:t>
                </a:r>
                <a:endParaRPr lang="en-US" sz="2400" dirty="0" smtClean="0"/>
              </a:p>
              <a:p>
                <a:pPr algn="r" rtl="1"/>
                <a:endParaRPr lang="fa-IR" sz="2400" dirty="0" smtClean="0"/>
              </a:p>
              <a:p>
                <a:pPr algn="r" rtl="1"/>
                <a:r>
                  <a:rPr lang="fa-IR" sz="2400" dirty="0" smtClean="0"/>
                  <a:t>87% کربن و 13% هیدروژن</a:t>
                </a:r>
                <a:endParaRPr lang="en-US" sz="2400" dirty="0" smtClean="0"/>
              </a:p>
              <a:p>
                <a:pPr algn="r" rtl="1"/>
                <a:endParaRPr lang="fa-IR" sz="2400" dirty="0"/>
              </a:p>
              <a:p>
                <a:pPr algn="r" rtl="1"/>
                <a:r>
                  <a:rPr lang="fa-IR" sz="2400" dirty="0"/>
                  <a:t>ترکیب سوخت به طور </a:t>
                </a:r>
                <a:r>
                  <a:rPr lang="fa-IR" sz="2400" dirty="0" smtClean="0"/>
                  <a:t>متوسط</a:t>
                </a:r>
              </a:p>
              <a:p>
                <a:pPr marL="0" indent="0" algn="r" rtl="1">
                  <a:buNone/>
                </a:pPr>
                <a:endParaRPr lang="fa-IR" sz="2400" dirty="0"/>
              </a:p>
              <a:p>
                <a:pPr algn="r" rtl="1"/>
                <a:endParaRPr lang="fa-IR" sz="2400" dirty="0" smtClean="0"/>
              </a:p>
              <a:p>
                <a:pPr marL="0" indent="0" algn="r" rtl="1">
                  <a:buNone/>
                </a:pPr>
                <a:endParaRPr lang="en-US" sz="2400" dirty="0" smtClean="0"/>
              </a:p>
              <a:p>
                <a:pPr marL="0" indent="0" algn="r" rtl="1">
                  <a:buNone/>
                </a:pPr>
                <a:endParaRPr lang="en-US" sz="2400" dirty="0" smtClean="0"/>
              </a:p>
              <a:p>
                <a:pPr marL="0" indent="0" algn="r" rtl="1">
                  <a:buNone/>
                </a:pPr>
                <a:endParaRPr lang="fa-IR" sz="2400" dirty="0" smtClean="0"/>
              </a:p>
              <a:p>
                <a:pPr algn="r" rtl="1"/>
                <a:r>
                  <a:rPr lang="fa-IR" sz="2400" dirty="0" smtClean="0"/>
                  <a:t>درصد جرمی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3"/>
              </p:nvPr>
            </p:nvSpPr>
            <p:spPr>
              <a:xfrm>
                <a:off x="431074" y="2053583"/>
                <a:ext cx="11077303" cy="4634600"/>
              </a:xfrm>
              <a:blipFill>
                <a:blip r:embed="rId2"/>
                <a:stretch>
                  <a:fillRect t="-132" r="-7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1812447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566265"/>
            <a:ext cx="10364451" cy="1596177"/>
          </a:xfrm>
        </p:spPr>
        <p:txBody>
          <a:bodyPr/>
          <a:lstStyle/>
          <a:p>
            <a:r>
              <a:rPr lang="fa-IR" dirty="0" smtClean="0"/>
              <a:t>ویژگی ها</a:t>
            </a:r>
            <a:r>
              <a:rPr lang="fa-IR" dirty="0"/>
              <a:t>ی</a:t>
            </a:r>
            <a:r>
              <a:rPr lang="fa-IR" dirty="0" smtClean="0"/>
              <a:t> سوخت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3" y="2345618"/>
            <a:ext cx="10363826" cy="3380565"/>
          </a:xfrm>
        </p:spPr>
        <p:txBody>
          <a:bodyPr numCol="4" rtlCol="1">
            <a:noAutofit/>
          </a:bodyPr>
          <a:lstStyle/>
          <a:p>
            <a:pPr algn="r" rtl="1"/>
            <a:endParaRPr lang="fa-IR" sz="2400" dirty="0" smtClean="0"/>
          </a:p>
          <a:p>
            <a:pPr algn="r" rtl="1"/>
            <a:r>
              <a:rPr lang="fa-IR" sz="2400" dirty="0" smtClean="0"/>
              <a:t>نقطه جوش</a:t>
            </a:r>
            <a:r>
              <a:rPr lang="en-US" sz="2400" dirty="0" smtClean="0"/>
              <a:t>(ºC)</a:t>
            </a:r>
            <a:endParaRPr lang="fa-IR" sz="2400" dirty="0" smtClean="0"/>
          </a:p>
          <a:p>
            <a:pPr algn="r" rtl="1"/>
            <a:r>
              <a:rPr lang="fa-IR" sz="2400" dirty="0" smtClean="0"/>
              <a:t>چگالی </a:t>
            </a:r>
            <a:r>
              <a:rPr lang="en-US" sz="2400" dirty="0" smtClean="0"/>
              <a:t>(</a:t>
            </a:r>
            <a:r>
              <a:rPr lang="en-US" sz="2400" cap="none" dirty="0" smtClean="0"/>
              <a:t>kg/m^3</a:t>
            </a:r>
            <a:r>
              <a:rPr lang="en-US" sz="2400" dirty="0" smtClean="0"/>
              <a:t>)</a:t>
            </a:r>
            <a:endParaRPr lang="fa-IR" sz="2400" dirty="0"/>
          </a:p>
          <a:p>
            <a:pPr algn="r" rtl="1"/>
            <a:r>
              <a:rPr lang="en-US" sz="2400" dirty="0" smtClean="0"/>
              <a:t>F</a:t>
            </a:r>
            <a:r>
              <a:rPr lang="en-US" sz="2400" cap="none" dirty="0" smtClean="0"/>
              <a:t>lash point</a:t>
            </a:r>
            <a:r>
              <a:rPr lang="en-US" sz="2400" dirty="0"/>
              <a:t>(ºC</a:t>
            </a:r>
            <a:r>
              <a:rPr lang="en-US" sz="2400" dirty="0" smtClean="0"/>
              <a:t>)</a:t>
            </a:r>
            <a:endParaRPr lang="fa-IR" sz="2400" dirty="0"/>
          </a:p>
          <a:p>
            <a:pPr algn="r" rtl="1"/>
            <a:r>
              <a:rPr lang="en-US" sz="2400" cap="none" dirty="0" smtClean="0"/>
              <a:t>LHV(MJ/kg)</a:t>
            </a:r>
            <a:endParaRPr lang="fa-IR" sz="2400" cap="none" dirty="0" smtClean="0"/>
          </a:p>
          <a:p>
            <a:pPr algn="r" rtl="1"/>
            <a:endParaRPr lang="fa-IR" sz="2400" dirty="0"/>
          </a:p>
          <a:p>
            <a:pPr marL="0" indent="0" algn="r" rtl="1">
              <a:buNone/>
            </a:pPr>
            <a:endParaRPr lang="fa-IR" sz="2400" dirty="0"/>
          </a:p>
          <a:p>
            <a:pPr algn="r" rtl="1"/>
            <a:r>
              <a:rPr lang="fa-IR" sz="2400" dirty="0" smtClean="0"/>
              <a:t>بنزین</a:t>
            </a:r>
          </a:p>
          <a:p>
            <a:pPr algn="r" rtl="1"/>
            <a:r>
              <a:rPr lang="fa-IR" sz="2400" dirty="0" smtClean="0"/>
              <a:t>200-30 </a:t>
            </a:r>
            <a:endParaRPr lang="fa-IR" sz="2400" dirty="0"/>
          </a:p>
          <a:p>
            <a:pPr algn="r" rtl="1"/>
            <a:r>
              <a:rPr lang="fa-IR" sz="2400" dirty="0" smtClean="0"/>
              <a:t>750</a:t>
            </a:r>
          </a:p>
          <a:p>
            <a:pPr algn="r" rtl="1"/>
            <a:r>
              <a:rPr lang="fa-IR" sz="2400" dirty="0"/>
              <a:t>3</a:t>
            </a:r>
            <a:r>
              <a:rPr lang="fa-IR" sz="2400" dirty="0" smtClean="0"/>
              <a:t>0-</a:t>
            </a:r>
            <a:endParaRPr lang="fa-IR" sz="2400" dirty="0"/>
          </a:p>
          <a:p>
            <a:pPr algn="r" rtl="1"/>
            <a:r>
              <a:rPr lang="fa-IR" sz="2400" dirty="0" smtClean="0"/>
              <a:t>42.7</a:t>
            </a:r>
          </a:p>
          <a:p>
            <a:pPr algn="r" rtl="1"/>
            <a:endParaRPr lang="fa-IR" sz="2400" dirty="0"/>
          </a:p>
          <a:p>
            <a:pPr algn="r" rtl="1"/>
            <a:endParaRPr lang="fa-IR" sz="2400" dirty="0" smtClean="0"/>
          </a:p>
          <a:p>
            <a:pPr algn="r" rtl="1"/>
            <a:r>
              <a:rPr lang="fa-IR" sz="2400" dirty="0" smtClean="0"/>
              <a:t>گازوییل</a:t>
            </a:r>
          </a:p>
          <a:p>
            <a:pPr algn="r" rtl="1"/>
            <a:r>
              <a:rPr lang="fa-IR" sz="2400" dirty="0" smtClean="0"/>
              <a:t>300-200</a:t>
            </a:r>
            <a:endParaRPr lang="fa-IR" sz="2400" dirty="0"/>
          </a:p>
          <a:p>
            <a:pPr algn="r" rtl="1"/>
            <a:r>
              <a:rPr lang="fa-IR" sz="2400" dirty="0" smtClean="0"/>
              <a:t>860</a:t>
            </a:r>
          </a:p>
          <a:p>
            <a:pPr algn="r" rtl="1"/>
            <a:r>
              <a:rPr lang="fa-IR" sz="2400" dirty="0" smtClean="0"/>
              <a:t>40</a:t>
            </a:r>
            <a:endParaRPr lang="fa-IR" sz="2400" dirty="0"/>
          </a:p>
          <a:p>
            <a:pPr algn="r" rtl="1"/>
            <a:r>
              <a:rPr lang="fa-IR" sz="2400" dirty="0" smtClean="0"/>
              <a:t>43.4</a:t>
            </a:r>
          </a:p>
          <a:p>
            <a:pPr algn="r" rtl="1"/>
            <a:endParaRPr lang="fa-IR" sz="2400" dirty="0"/>
          </a:p>
          <a:p>
            <a:pPr algn="r" rtl="1"/>
            <a:endParaRPr lang="fa-IR" sz="2400" dirty="0" smtClean="0"/>
          </a:p>
          <a:p>
            <a:pPr algn="r" rtl="1"/>
            <a:r>
              <a:rPr lang="fa-IR" sz="2400" dirty="0" smtClean="0"/>
              <a:t>نفت سفید</a:t>
            </a:r>
          </a:p>
          <a:p>
            <a:pPr algn="r" rtl="1"/>
            <a:r>
              <a:rPr lang="fa-IR" sz="2400" dirty="0" smtClean="0"/>
              <a:t>300-150</a:t>
            </a:r>
          </a:p>
          <a:p>
            <a:pPr algn="r" rtl="1"/>
            <a:r>
              <a:rPr lang="fa-IR" sz="2400" dirty="0" smtClean="0"/>
              <a:t>800</a:t>
            </a:r>
          </a:p>
          <a:p>
            <a:pPr algn="r" rtl="1"/>
            <a:r>
              <a:rPr lang="fa-IR" sz="2400" dirty="0" smtClean="0"/>
              <a:t>40</a:t>
            </a:r>
          </a:p>
          <a:p>
            <a:pPr algn="r" rtl="1"/>
            <a:r>
              <a:rPr lang="fa-IR" sz="2400" dirty="0" smtClean="0"/>
              <a:t>43.0</a:t>
            </a:r>
            <a:endParaRPr 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913774" y="5378325"/>
            <a:ext cx="103638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000" dirty="0" smtClean="0"/>
              <a:t>Flash point</a:t>
            </a:r>
            <a:r>
              <a:rPr lang="fa-IR" sz="2000" dirty="0" smtClean="0"/>
              <a:t> : کمترین دمایی که سوخت می تواند محترق شود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6735411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566265"/>
            <a:ext cx="10364451" cy="1596177"/>
          </a:xfrm>
        </p:spPr>
        <p:txBody>
          <a:bodyPr/>
          <a:lstStyle/>
          <a:p>
            <a:r>
              <a:rPr lang="fa-IR" dirty="0" smtClean="0"/>
              <a:t>ویژگی های خود اشتعالی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01777"/>
            <a:ext cx="10363826" cy="3424107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/>
              <a:t>عدد اوکتان : مقاومت خوداشتعالی </a:t>
            </a:r>
            <a:r>
              <a:rPr lang="fa-IR" sz="2400" dirty="0"/>
              <a:t>مشابه </a:t>
            </a:r>
            <a:r>
              <a:rPr lang="fa-IR" sz="2400" dirty="0" smtClean="0"/>
              <a:t>با </a:t>
            </a:r>
            <a:r>
              <a:rPr lang="fa-IR" sz="2400" dirty="0"/>
              <a:t>سوخت </a:t>
            </a:r>
            <a:r>
              <a:rPr lang="fa-IR" sz="2400" dirty="0" smtClean="0"/>
              <a:t>مرجع دارای </a:t>
            </a:r>
            <a:r>
              <a:rPr lang="fa-IR" sz="2400" u="sng" dirty="0" smtClean="0"/>
              <a:t>درصد حجمی ایزواوکتان</a:t>
            </a:r>
            <a:r>
              <a:rPr lang="en-US" sz="2400" dirty="0"/>
              <a:t> </a:t>
            </a:r>
            <a:r>
              <a:rPr lang="en-US" sz="2400" dirty="0" smtClean="0"/>
              <a:t> ON  </a:t>
            </a:r>
            <a:endParaRPr lang="fa-IR" sz="2400" dirty="0" smtClean="0"/>
          </a:p>
          <a:p>
            <a:pPr algn="r" rtl="1"/>
            <a:r>
              <a:rPr lang="fa-IR" sz="2400" dirty="0" smtClean="0"/>
              <a:t>ماشین تراکم سریع</a:t>
            </a:r>
            <a:r>
              <a:rPr lang="en-US" sz="2400" dirty="0" smtClean="0"/>
              <a:t> (RCM) </a:t>
            </a:r>
            <a:endParaRPr lang="fa-IR" sz="2400" dirty="0" smtClean="0"/>
          </a:p>
          <a:p>
            <a:pPr algn="r" rtl="1"/>
            <a:r>
              <a:rPr lang="en-US" sz="2400" dirty="0" smtClean="0"/>
              <a:t>Ron</a:t>
            </a:r>
          </a:p>
          <a:p>
            <a:pPr algn="r" rtl="1"/>
            <a:r>
              <a:rPr lang="en-US" sz="2400" dirty="0" smtClean="0"/>
              <a:t>Mon</a:t>
            </a:r>
          </a:p>
          <a:p>
            <a:pPr algn="r" rtl="1"/>
            <a:r>
              <a:rPr lang="en-US" sz="2400" dirty="0" err="1" smtClean="0"/>
              <a:t>R</a:t>
            </a:r>
            <a:r>
              <a:rPr lang="en-US" sz="2400" cap="none" dirty="0" err="1" smtClean="0"/>
              <a:t>d</a:t>
            </a:r>
            <a:r>
              <a:rPr lang="en-US" sz="2400" dirty="0" err="1" smtClean="0"/>
              <a:t>on</a:t>
            </a:r>
            <a:r>
              <a:rPr lang="fa-IR" sz="2400" dirty="0" smtClean="0"/>
              <a:t> </a:t>
            </a:r>
            <a:endParaRPr lang="en-US" sz="2400" dirty="0" smtClean="0"/>
          </a:p>
          <a:p>
            <a:pPr algn="r" rtl="1"/>
            <a:r>
              <a:rPr lang="fa-IR" sz="2400" dirty="0" smtClean="0"/>
              <a:t>عدد اوکتان بنزین مرغوب </a:t>
            </a:r>
            <a:r>
              <a:rPr lang="en-US" sz="2400" dirty="0" smtClean="0"/>
              <a:t>(RON)</a:t>
            </a:r>
            <a:r>
              <a:rPr lang="fa-IR" sz="2400" dirty="0" smtClean="0"/>
              <a:t>:  98-92</a:t>
            </a:r>
          </a:p>
          <a:p>
            <a:pPr algn="r" rtl="1"/>
            <a:r>
              <a:rPr lang="fa-IR" sz="2400" dirty="0" smtClean="0"/>
              <a:t>عدد اوکتان بنزین در ایران : معمولی 87 و سوپر 95</a:t>
            </a:r>
            <a:endParaRPr lang="en-US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0917" t="19196" r="20049" b="10804"/>
          <a:stretch/>
        </p:blipFill>
        <p:spPr>
          <a:xfrm>
            <a:off x="418012" y="2973978"/>
            <a:ext cx="5277394" cy="3518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82998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3" y="618515"/>
            <a:ext cx="10364451" cy="1596177"/>
          </a:xfrm>
        </p:spPr>
        <p:txBody>
          <a:bodyPr/>
          <a:lstStyle/>
          <a:p>
            <a:r>
              <a:rPr lang="fa-IR" dirty="0" smtClean="0"/>
              <a:t>سرعت شعله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84477945"/>
              </p:ext>
            </p:extLst>
          </p:nvPr>
        </p:nvGraphicFramePr>
        <p:xfrm>
          <a:off x="1550125" y="1992623"/>
          <a:ext cx="9091749" cy="41599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6531776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149" y="770915"/>
            <a:ext cx="10364451" cy="1596177"/>
          </a:xfrm>
        </p:spPr>
        <p:txBody>
          <a:bodyPr/>
          <a:lstStyle/>
          <a:p>
            <a:r>
              <a:rPr lang="fa-IR" dirty="0" smtClean="0"/>
              <a:t>با تشکر از توجه شما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/>
              <a:t>مراجع</a:t>
            </a:r>
          </a:p>
          <a:p>
            <a:r>
              <a:rPr lang="en-US" cap="none" dirty="0" smtClean="0"/>
              <a:t>Fuels by </a:t>
            </a:r>
            <a:r>
              <a:rPr lang="en-US" cap="none" dirty="0" err="1" smtClean="0"/>
              <a:t>Sidoro</a:t>
            </a:r>
            <a:r>
              <a:rPr lang="en-US" cap="none" dirty="0" smtClean="0"/>
              <a:t> Martinez</a:t>
            </a:r>
          </a:p>
          <a:p>
            <a:r>
              <a:rPr lang="en-US" cap="none" dirty="0" smtClean="0"/>
              <a:t>Fuel properties by </a:t>
            </a:r>
            <a:r>
              <a:rPr lang="en-US" cap="none" dirty="0" err="1" smtClean="0"/>
              <a:t>Isidoro</a:t>
            </a:r>
            <a:r>
              <a:rPr lang="en-US" cap="none" dirty="0" smtClean="0"/>
              <a:t> Martinez</a:t>
            </a:r>
          </a:p>
          <a:p>
            <a:r>
              <a:rPr lang="en-US" cap="none" dirty="0" smtClean="0"/>
              <a:t>A rapid compression machine – design, characterization, and </a:t>
            </a:r>
            <a:r>
              <a:rPr lang="en-US" cap="none" dirty="0" err="1" smtClean="0"/>
              <a:t>autoignition</a:t>
            </a:r>
            <a:r>
              <a:rPr lang="en-US" cap="none" dirty="0" smtClean="0"/>
              <a:t> investigations</a:t>
            </a:r>
          </a:p>
          <a:p>
            <a:r>
              <a:rPr lang="en-US" cap="none" dirty="0"/>
              <a:t>L</a:t>
            </a:r>
            <a:r>
              <a:rPr lang="en-US" cap="none" dirty="0" smtClean="0"/>
              <a:t>aminar flame speeds of ethanol, n-heptane, isooctane air mixtures</a:t>
            </a:r>
          </a:p>
          <a:p>
            <a:r>
              <a:rPr lang="en-US" cap="none" dirty="0"/>
              <a:t>L</a:t>
            </a:r>
            <a:r>
              <a:rPr lang="en-US" cap="none" dirty="0" smtClean="0"/>
              <a:t>aminar flame speed correlations for methane, ethane, propane and their mixtures, and natural gas and gasoline for spark-ignition engine simulations</a:t>
            </a:r>
            <a:endParaRPr lang="en-US" cap="none" dirty="0"/>
          </a:p>
        </p:txBody>
      </p:sp>
    </p:spTree>
    <p:extLst>
      <p:ext uri="{BB962C8B-B14F-4D97-AF65-F5344CB8AC3E}">
        <p14:creationId xmlns:p14="http://schemas.microsoft.com/office/powerpoint/2010/main" val="9634652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roplet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Custom 3">
      <a:majorFont>
        <a:latin typeface="Tw Cen MT"/>
        <a:ea typeface=""/>
        <a:cs typeface="B Nazanin"/>
      </a:majorFont>
      <a:minorFont>
        <a:latin typeface="Tw Cen MT"/>
        <a:ea typeface=""/>
        <a:cs typeface="B Nazani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387</TotalTime>
  <Words>204</Words>
  <Application>Microsoft Office PowerPoint</Application>
  <PresentationFormat>Widescreen</PresentationFormat>
  <Paragraphs>79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B Nazanin</vt:lpstr>
      <vt:lpstr>Cambria Math</vt:lpstr>
      <vt:lpstr>Tw Cen MT</vt:lpstr>
      <vt:lpstr>Droplet</vt:lpstr>
      <vt:lpstr>موضوع :  ویژگی های سوخت بنزین  ارائه دهنده:  </vt:lpstr>
      <vt:lpstr>مقدمه</vt:lpstr>
      <vt:lpstr>ترکیب سوخت</vt:lpstr>
      <vt:lpstr>ویژگی های سوخت</vt:lpstr>
      <vt:lpstr>ویژگی های خود اشتعالی</vt:lpstr>
      <vt:lpstr>سرعت شعله</vt:lpstr>
      <vt:lpstr>با تشکر از توجه شما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hadi</dc:creator>
  <cp:lastModifiedBy>hadi</cp:lastModifiedBy>
  <cp:revision>23</cp:revision>
  <dcterms:created xsi:type="dcterms:W3CDTF">2018-05-31T20:08:51Z</dcterms:created>
  <dcterms:modified xsi:type="dcterms:W3CDTF">2019-07-31T18:14:55Z</dcterms:modified>
</cp:coreProperties>
</file>