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3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5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6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7.xml" ContentType="application/vnd.openxmlformats-officedocument.theme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theme/theme8.xml" ContentType="application/vnd.openxmlformats-officedocument.theme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9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theme/theme10.xml" ContentType="application/vnd.openxmlformats-officedocument.theme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theme/theme11.xml" ContentType="application/vnd.openxmlformats-officedocument.theme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theme/theme12.xml" ContentType="application/vnd.openxmlformats-officedocument.theme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theme/theme13.xml" ContentType="application/vnd.openxmlformats-officedocument.theme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theme/theme14.xml" ContentType="application/vnd.openxmlformats-officedocument.theme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theme/theme15.xml" ContentType="application/vnd.openxmlformats-officedocument.theme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theme/theme16.xml" ContentType="application/vnd.openxmlformats-officedocument.theme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17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theme/theme18.xml" ContentType="application/vnd.openxmlformats-officedocument.theme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19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theme/theme20.xml" ContentType="application/vnd.openxmlformats-officedocument.theme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theme/theme21.xml" ContentType="application/vnd.openxmlformats-officedocument.theme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theme/theme22.xml" ContentType="application/vnd.openxmlformats-officedocument.theme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theme/theme23.xml" ContentType="application/vnd.openxmlformats-officedocument.theme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theme/theme24.xml" ContentType="application/vnd.openxmlformats-officedocument.theme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theme/theme25.xml" ContentType="application/vnd.openxmlformats-officedocument.theme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theme/theme26.xml" ContentType="application/vnd.openxmlformats-officedocument.theme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theme/theme27.xml" ContentType="application/vnd.openxmlformats-officedocument.theme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theme/theme28.xml" ContentType="application/vnd.openxmlformats-officedocument.theme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theme/theme29.xml" ContentType="application/vnd.openxmlformats-officedocument.theme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theme/theme30.xml" ContentType="application/vnd.openxmlformats-officedocument.theme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theme/theme31.xml" ContentType="application/vnd.openxmlformats-officedocument.theme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theme/theme32.xml" ContentType="application/vnd.openxmlformats-officedocument.theme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theme/theme33.xml" ContentType="application/vnd.openxmlformats-officedocument.theme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theme/theme34.xml" ContentType="application/vnd.openxmlformats-officedocument.theme+xml"/>
  <Override PartName="/ppt/slideLayouts/slideLayout493.xml" ContentType="application/vnd.openxmlformats-officedocument.presentationml.slideLayout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slideLayouts/slideLayout496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theme/theme35.xml" ContentType="application/vnd.openxmlformats-officedocument.theme+xml"/>
  <Override PartName="/ppt/slideLayouts/slideLayout507.xml" ContentType="application/vnd.openxmlformats-officedocument.presentationml.slideLayout+xml"/>
  <Override PartName="/ppt/slideLayouts/slideLayout508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513.xml" ContentType="application/vnd.openxmlformats-officedocument.presentationml.slideLayout+xml"/>
  <Override PartName="/ppt/theme/theme36.xml" ContentType="application/vnd.openxmlformats-officedocument.theme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slideLayouts/slideLayout517.xml" ContentType="application/vnd.openxmlformats-officedocument.presentationml.slideLayout+xml"/>
  <Override PartName="/ppt/slideLayouts/slideLayout518.xml" ContentType="application/vnd.openxmlformats-officedocument.presentationml.slideLayout+xml"/>
  <Override PartName="/ppt/slideLayouts/slideLayout519.xml" ContentType="application/vnd.openxmlformats-officedocument.presentationml.slideLayout+xml"/>
  <Override PartName="/ppt/slideLayouts/slideLayout520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2.xml" ContentType="application/vnd.openxmlformats-officedocument.presentationml.slideLayout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slideLayouts/slideLayout528.xml" ContentType="application/vnd.openxmlformats-officedocument.presentationml.slideLayout+xml"/>
  <Override PartName="/ppt/slideLayouts/slideLayout529.xml" ContentType="application/vnd.openxmlformats-officedocument.presentationml.slideLayout+xml"/>
  <Override PartName="/ppt/slideLayouts/slideLayout530.xml" ContentType="application/vnd.openxmlformats-officedocument.presentationml.slideLayout+xml"/>
  <Override PartName="/ppt/slideLayouts/slideLayout531.xml" ContentType="application/vnd.openxmlformats-officedocument.presentationml.slideLayout+xml"/>
  <Override PartName="/ppt/slideLayouts/slideLayout532.xml" ContentType="application/vnd.openxmlformats-officedocument.presentationml.slideLayout+xml"/>
  <Override PartName="/ppt/slideLayouts/slideLayout533.xml" ContentType="application/vnd.openxmlformats-officedocument.presentationml.slideLayout+xml"/>
  <Override PartName="/ppt/slideLayouts/slideLayout534.xml" ContentType="application/vnd.openxmlformats-officedocument.presentationml.slideLayout+xml"/>
  <Override PartName="/ppt/slideLayouts/slideLayout535.xml" ContentType="application/vnd.openxmlformats-officedocument.presentationml.slideLayout+xml"/>
  <Override PartName="/ppt/slideLayouts/slideLayout536.xml" ContentType="application/vnd.openxmlformats-officedocument.presentationml.slideLayout+xml"/>
  <Override PartName="/ppt/slideLayouts/slideLayout537.xml" ContentType="application/vnd.openxmlformats-officedocument.presentationml.slideLayout+xml"/>
  <Override PartName="/ppt/theme/theme37.xml" ContentType="application/vnd.openxmlformats-officedocument.theme+xml"/>
  <Override PartName="/ppt/slideLayouts/slideLayout538.xml" ContentType="application/vnd.openxmlformats-officedocument.presentationml.slideLayout+xml"/>
  <Override PartName="/ppt/slideLayouts/slideLayout539.xml" ContentType="application/vnd.openxmlformats-officedocument.presentationml.slideLayout+xml"/>
  <Override PartName="/ppt/slideLayouts/slideLayout540.xml" ContentType="application/vnd.openxmlformats-officedocument.presentationml.slideLayout+xml"/>
  <Override PartName="/ppt/slideLayouts/slideLayout541.xml" ContentType="application/vnd.openxmlformats-officedocument.presentationml.slideLayout+xml"/>
  <Override PartName="/ppt/slideLayouts/slideLayout542.xml" ContentType="application/vnd.openxmlformats-officedocument.presentationml.slideLayout+xml"/>
  <Override PartName="/ppt/slideLayouts/slideLayout543.xml" ContentType="application/vnd.openxmlformats-officedocument.presentationml.slideLayout+xml"/>
  <Override PartName="/ppt/slideLayouts/slideLayout544.xml" ContentType="application/vnd.openxmlformats-officedocument.presentationml.slideLayout+xml"/>
  <Override PartName="/ppt/slideLayouts/slideLayout545.xml" ContentType="application/vnd.openxmlformats-officedocument.presentationml.slideLayout+xml"/>
  <Override PartName="/ppt/slideLayouts/slideLayout546.xml" ContentType="application/vnd.openxmlformats-officedocument.presentationml.slideLayout+xml"/>
  <Override PartName="/ppt/slideLayouts/slideLayout547.xml" ContentType="application/vnd.openxmlformats-officedocument.presentationml.slideLayout+xml"/>
  <Override PartName="/ppt/slideLayouts/slideLayout548.xml" ContentType="application/vnd.openxmlformats-officedocument.presentationml.slideLayout+xml"/>
  <Override PartName="/ppt/slideLayouts/slideLayout549.xml" ContentType="application/vnd.openxmlformats-officedocument.presentationml.slideLayout+xml"/>
  <Override PartName="/ppt/slideLayouts/slideLayout550.xml" ContentType="application/vnd.openxmlformats-officedocument.presentationml.slideLayout+xml"/>
  <Override PartName="/ppt/slideLayouts/slideLayout551.xml" ContentType="application/vnd.openxmlformats-officedocument.presentationml.slideLayout+xml"/>
  <Override PartName="/ppt/theme/theme38.xml" ContentType="application/vnd.openxmlformats-officedocument.theme+xml"/>
  <Override PartName="/ppt/slideLayouts/slideLayout552.xml" ContentType="application/vnd.openxmlformats-officedocument.presentationml.slideLayout+xml"/>
  <Override PartName="/ppt/slideLayouts/slideLayout553.xml" ContentType="application/vnd.openxmlformats-officedocument.presentationml.slideLayout+xml"/>
  <Override PartName="/ppt/slideLayouts/slideLayout554.xml" ContentType="application/vnd.openxmlformats-officedocument.presentationml.slideLayout+xml"/>
  <Override PartName="/ppt/slideLayouts/slideLayout555.xml" ContentType="application/vnd.openxmlformats-officedocument.presentationml.slideLayout+xml"/>
  <Override PartName="/ppt/slideLayouts/slideLayout556.xml" ContentType="application/vnd.openxmlformats-officedocument.presentationml.slideLayout+xml"/>
  <Override PartName="/ppt/slideLayouts/slideLayout557.xml" ContentType="application/vnd.openxmlformats-officedocument.presentationml.slideLayout+xml"/>
  <Override PartName="/ppt/slideLayouts/slideLayout558.xml" ContentType="application/vnd.openxmlformats-officedocument.presentationml.slideLayout+xml"/>
  <Override PartName="/ppt/slideLayouts/slideLayout559.xml" ContentType="application/vnd.openxmlformats-officedocument.presentationml.slideLayout+xml"/>
  <Override PartName="/ppt/slideLayouts/slideLayout560.xml" ContentType="application/vnd.openxmlformats-officedocument.presentationml.slideLayout+xml"/>
  <Override PartName="/ppt/slideLayouts/slideLayout561.xml" ContentType="application/vnd.openxmlformats-officedocument.presentationml.slideLayout+xml"/>
  <Override PartName="/ppt/slideLayouts/slideLayout562.xml" ContentType="application/vnd.openxmlformats-officedocument.presentationml.slideLayout+xml"/>
  <Override PartName="/ppt/slideLayouts/slideLayout563.xml" ContentType="application/vnd.openxmlformats-officedocument.presentationml.slideLayout+xml"/>
  <Override PartName="/ppt/slideLayouts/slideLayout564.xml" ContentType="application/vnd.openxmlformats-officedocument.presentationml.slideLayout+xml"/>
  <Override PartName="/ppt/slideLayouts/slideLayout565.xml" ContentType="application/vnd.openxmlformats-officedocument.presentationml.slideLayout+xml"/>
  <Override PartName="/ppt/slideLayouts/slideLayout566.xml" ContentType="application/vnd.openxmlformats-officedocument.presentationml.slideLayout+xml"/>
  <Override PartName="/ppt/slideLayouts/slideLayout567.xml" ContentType="application/vnd.openxmlformats-officedocument.presentationml.slideLayout+xml"/>
  <Override PartName="/ppt/slideLayouts/slideLayout568.xml" ContentType="application/vnd.openxmlformats-officedocument.presentationml.slideLayout+xml"/>
  <Override PartName="/ppt/slideLayouts/slideLayout569.xml" ContentType="application/vnd.openxmlformats-officedocument.presentationml.slideLayout+xml"/>
  <Override PartName="/ppt/theme/theme39.xml" ContentType="application/vnd.openxmlformats-officedocument.theme+xml"/>
  <Override PartName="/ppt/slideLayouts/slideLayout570.xml" ContentType="application/vnd.openxmlformats-officedocument.presentationml.slideLayout+xml"/>
  <Override PartName="/ppt/slideLayouts/slideLayout571.xml" ContentType="application/vnd.openxmlformats-officedocument.presentationml.slideLayout+xml"/>
  <Override PartName="/ppt/slideLayouts/slideLayout572.xml" ContentType="application/vnd.openxmlformats-officedocument.presentationml.slideLayout+xml"/>
  <Override PartName="/ppt/slideLayouts/slideLayout573.xml" ContentType="application/vnd.openxmlformats-officedocument.presentationml.slideLayout+xml"/>
  <Override PartName="/ppt/slideLayouts/slideLayout574.xml" ContentType="application/vnd.openxmlformats-officedocument.presentationml.slideLayout+xml"/>
  <Override PartName="/ppt/slideLayouts/slideLayout575.xml" ContentType="application/vnd.openxmlformats-officedocument.presentationml.slideLayout+xml"/>
  <Override PartName="/ppt/slideLayouts/slideLayout576.xml" ContentType="application/vnd.openxmlformats-officedocument.presentationml.slideLayout+xml"/>
  <Override PartName="/ppt/slideLayouts/slideLayout577.xml" ContentType="application/vnd.openxmlformats-officedocument.presentationml.slideLayout+xml"/>
  <Override PartName="/ppt/slideLayouts/slideLayout578.xml" ContentType="application/vnd.openxmlformats-officedocument.presentationml.slideLayout+xml"/>
  <Override PartName="/ppt/slideLayouts/slideLayout579.xml" ContentType="application/vnd.openxmlformats-officedocument.presentationml.slideLayout+xml"/>
  <Override PartName="/ppt/slideLayouts/slideLayout580.xml" ContentType="application/vnd.openxmlformats-officedocument.presentationml.slideLayout+xml"/>
  <Override PartName="/ppt/slideLayouts/slideLayout581.xml" ContentType="application/vnd.openxmlformats-officedocument.presentationml.slideLayout+xml"/>
  <Override PartName="/ppt/slideLayouts/slideLayout582.xml" ContentType="application/vnd.openxmlformats-officedocument.presentationml.slideLayout+xml"/>
  <Override PartName="/ppt/slideLayouts/slideLayout583.xml" ContentType="application/vnd.openxmlformats-officedocument.presentationml.slideLayout+xml"/>
  <Override PartName="/ppt/slideLayouts/slideLayout584.xml" ContentType="application/vnd.openxmlformats-officedocument.presentationml.slideLayout+xml"/>
  <Override PartName="/ppt/slideLayouts/slideLayout585.xml" ContentType="application/vnd.openxmlformats-officedocument.presentationml.slideLayout+xml"/>
  <Override PartName="/ppt/theme/theme40.xml" ContentType="application/vnd.openxmlformats-officedocument.theme+xml"/>
  <Override PartName="/ppt/theme/theme4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843" r:id="rId1"/>
    <p:sldMasterId id="2147483850" r:id="rId2"/>
    <p:sldMasterId id="2147483873" r:id="rId3"/>
    <p:sldMasterId id="2147483888" r:id="rId4"/>
    <p:sldMasterId id="2147483895" r:id="rId5"/>
    <p:sldMasterId id="2147483918" r:id="rId6"/>
    <p:sldMasterId id="2147483934" r:id="rId7"/>
    <p:sldMasterId id="2147483942" r:id="rId8"/>
    <p:sldMasterId id="2147483966" r:id="rId9"/>
    <p:sldMasterId id="2147483973" r:id="rId10"/>
    <p:sldMasterId id="2147483997" r:id="rId11"/>
    <p:sldMasterId id="2147484012" r:id="rId12"/>
    <p:sldMasterId id="2147484019" r:id="rId13"/>
    <p:sldMasterId id="2147484042" r:id="rId14"/>
    <p:sldMasterId id="2147484057" r:id="rId15"/>
    <p:sldMasterId id="2147484064" r:id="rId16"/>
    <p:sldMasterId id="2147484087" r:id="rId17"/>
    <p:sldMasterId id="2147484102" r:id="rId18"/>
    <p:sldMasterId id="2147484110" r:id="rId19"/>
    <p:sldMasterId id="2147484135" r:id="rId20"/>
    <p:sldMasterId id="2147484150" r:id="rId21"/>
    <p:sldMasterId id="2147484183" r:id="rId22"/>
    <p:sldMasterId id="2147484190" r:id="rId23"/>
    <p:sldMasterId id="2147484213" r:id="rId24"/>
    <p:sldMasterId id="2147484228" r:id="rId25"/>
    <p:sldMasterId id="2147484236" r:id="rId26"/>
    <p:sldMasterId id="2147484260" r:id="rId27"/>
    <p:sldMasterId id="2147484267" r:id="rId28"/>
    <p:sldMasterId id="2147484291" r:id="rId29"/>
    <p:sldMasterId id="2147484306" r:id="rId30"/>
    <p:sldMasterId id="2147484313" r:id="rId31"/>
    <p:sldMasterId id="2147484336" r:id="rId32"/>
    <p:sldMasterId id="2147484351" r:id="rId33"/>
    <p:sldMasterId id="2147484358" r:id="rId34"/>
    <p:sldMasterId id="2147484381" r:id="rId35"/>
    <p:sldMasterId id="2147484396" r:id="rId36"/>
    <p:sldMasterId id="2147484404" r:id="rId37"/>
    <p:sldMasterId id="2147484429" r:id="rId38"/>
    <p:sldMasterId id="2147484444" r:id="rId39"/>
    <p:sldMasterId id="2147484463" r:id="rId40"/>
  </p:sldMasterIdLst>
  <p:notesMasterIdLst>
    <p:notesMasterId r:id="rId55"/>
  </p:notesMasterIdLst>
  <p:sldIdLst>
    <p:sldId id="257" r:id="rId41"/>
    <p:sldId id="258" r:id="rId42"/>
    <p:sldId id="259" r:id="rId43"/>
    <p:sldId id="260" r:id="rId44"/>
    <p:sldId id="261" r:id="rId45"/>
    <p:sldId id="262" r:id="rId46"/>
    <p:sldId id="263" r:id="rId47"/>
    <p:sldId id="264" r:id="rId48"/>
    <p:sldId id="267" r:id="rId49"/>
    <p:sldId id="265" r:id="rId50"/>
    <p:sldId id="268" r:id="rId51"/>
    <p:sldId id="269" r:id="rId52"/>
    <p:sldId id="266" r:id="rId53"/>
    <p:sldId id="270" r:id="rId5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42" d="100"/>
          <a:sy n="42" d="100"/>
        </p:scale>
        <p:origin x="86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Master" Target="slideMasters/slideMaster39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" Target="slides/slide2.xml"/><Relationship Id="rId47" Type="http://schemas.openxmlformats.org/officeDocument/2006/relationships/slide" Target="slides/slide7.xml"/><Relationship Id="rId50" Type="http://schemas.openxmlformats.org/officeDocument/2006/relationships/slide" Target="slides/slide10.xml"/><Relationship Id="rId55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Master" Target="slideMasters/slideMaster40.xml"/><Relationship Id="rId45" Type="http://schemas.openxmlformats.org/officeDocument/2006/relationships/slide" Target="slides/slide5.xml"/><Relationship Id="rId53" Type="http://schemas.openxmlformats.org/officeDocument/2006/relationships/slide" Target="slides/slide13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9" Type="http://schemas.openxmlformats.org/officeDocument/2006/relationships/slideMaster" Target="slideMasters/slideMaster1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" Target="slides/slide3.xml"/><Relationship Id="rId48" Type="http://schemas.openxmlformats.org/officeDocument/2006/relationships/slide" Target="slides/slide8.xml"/><Relationship Id="rId56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" Target="slides/slide6.xml"/><Relationship Id="rId59" Type="http://schemas.openxmlformats.org/officeDocument/2006/relationships/tableStyles" Target="tableStyles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.xml"/><Relationship Id="rId54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9.xml"/><Relationship Id="rId57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4.xml"/><Relationship Id="rId52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7E0859-660F-4A10-811B-2B84371F5708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28438-7FA5-4B44-80C3-453638D910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471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5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5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5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5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5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5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5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5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5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5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5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5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5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5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8086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601887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99364696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91202033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F7B04B-3536-4C64-936A-712908072E21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2520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44E6-BB61-4969-BB4F-005B1D90CD27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200211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941413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D05D1DA-48EE-47D5-A773-F6E3C103D45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8954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7A529097-58CF-4509-BCF5-C8A576423616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29714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E0927C3-7BC8-4C09-A056-5A53499B66D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22729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1D6E43E-E51D-49A7-AC82-038BC87C0156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7818418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74C9F90-5C39-43A5-8057-DDA1ED2B93F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32000313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687AFB9-ECE3-4089-B659-D1EA9B44B81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3646090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FF469BF-ABFD-4F6F-B61E-F4A445E4ECB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18690242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F3B0E8D-1C65-4A7C-8AAA-1D0D798A691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80717609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0FE4FE59-6135-4655-988A-E16C75AAA37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58424217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71DD0C55-E0F5-454E-8FD9-BC17A586B62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84573343"/>
      </p:ext>
    </p:extLst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1A41AF7-E55D-4EAC-B647-EEA3E43060B6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162441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6174411-BC36-4DFB-9FC9-9ECF8ADD391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67170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E3EB0F8-0360-41B6-BA84-95DFB6AFCB47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23962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58424273"/>
      </p:ext>
    </p:extLst>
  </p:cSld>
  <p:clrMapOvr>
    <a:masterClrMapping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7A6BDB0C-36BC-4C69-8770-E828FC33E35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7510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A9832BE-3D46-4D87-BF4E-3CF57C6F2B4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3094223"/>
      </p:ext>
    </p:extLst>
  </p:cSld>
  <p:clrMapOvr>
    <a:masterClrMapping/>
  </p:clrMapOvr>
  <p:transition spd="slow">
    <p:wip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AD87A6E-05E8-4150-BD21-D8F830F4BA9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4655739"/>
      </p:ext>
    </p:extLst>
  </p:cSld>
  <p:clrMapOvr>
    <a:masterClrMapping/>
  </p:clrMapOvr>
  <p:transition spd="slow">
    <p:wip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51B35EF-32F6-4C81-8EF6-0FA689C4557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971646"/>
      </p:ext>
    </p:extLst>
  </p:cSld>
  <p:clrMapOvr>
    <a:masterClrMapping/>
  </p:clrMapOvr>
  <p:transition spd="slow">
    <p:wip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A0E26DF-80B5-436A-B420-D6355AC29E3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6887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DB5E4EC-4FA5-47F3-80B7-879ABBBC6CF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5829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FFB8AE4-3805-4DFA-A92E-365595C21FC1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300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4484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15C53B-45C2-47BD-B88D-8285F5F5FCA6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9242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9928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3A576F-4A21-4377-BFBA-6F25D8916AC9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134799"/>
      </p:ext>
    </p:extLst>
  </p:cSld>
  <p:clrMapOvr>
    <a:masterClrMapping/>
  </p:clrMapOvr>
  <p:transition spd="slow">
    <p:wip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156A170-98D6-416D-AD7E-F5D9F020C3B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568903"/>
      </p:ext>
    </p:extLst>
  </p:cSld>
  <p:clrMapOvr>
    <a:masterClrMapping/>
  </p:clrMapOvr>
  <p:transition spd="slow">
    <p:wip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B0EEC24-5B1C-4196-9E99-F9B1FCA5F6EB}" type="datetime1">
              <a:rPr lang="en-US" smtClean="0"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6599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508195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4E8506-D70F-4666-9F3B-21D0B38922BF}" type="datetime1">
              <a:rPr lang="en-US" smtClean="0"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159494"/>
      </p:ext>
    </p:extLst>
  </p:cSld>
  <p:clrMapOvr>
    <a:masterClrMapping/>
  </p:clrMapOvr>
  <p:transition spd="slow">
    <p:wip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6F84DA-82F2-4ACE-8729-8276E8309DE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672247"/>
      </p:ext>
    </p:extLst>
  </p:cSld>
  <p:clrMapOvr>
    <a:masterClrMapping/>
  </p:clrMapOvr>
  <p:transition spd="slow">
    <p:wip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B883C7-6556-4C18-9557-9FFE0B1AA2D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458513"/>
      </p:ext>
    </p:extLst>
  </p:cSld>
  <p:clrMapOvr>
    <a:masterClrMapping/>
  </p:clrMapOvr>
  <p:transition spd="slow">
    <p:wip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22A8DA-9911-4BA8-BCF6-89F86DD4CBB1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17163"/>
      </p:ext>
    </p:extLst>
  </p:cSld>
  <p:clrMapOvr>
    <a:masterClrMapping/>
  </p:clrMapOvr>
  <p:transition spd="slow">
    <p:wip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6919D65-A25D-4F83-8F1B-8FE687A8AAAB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523177"/>
      </p:ext>
    </p:extLst>
  </p:cSld>
  <p:clrMapOvr>
    <a:masterClrMapping/>
  </p:clrMapOvr>
  <p:transition spd="slow">
    <p:wip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57045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7677253"/>
      </p:ext>
    </p:extLst>
  </p:cSld>
  <p:clrMapOvr>
    <a:masterClrMapping/>
  </p:clrMapOvr>
  <p:transition spd="slow">
    <p:wip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54C9576-4622-451A-9208-DAD2F9265DE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8915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3591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00013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76630525"/>
      </p:ext>
    </p:extLst>
  </p:cSld>
  <p:clrMapOvr>
    <a:masterClrMapping/>
  </p:clrMapOvr>
  <p:transition spd="slow">
    <p:wip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79880567"/>
      </p:ext>
    </p:extLst>
  </p:cSld>
  <p:clrMapOvr>
    <a:masterClrMapping/>
  </p:clrMapOvr>
  <p:transition spd="slow">
    <p:wip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86EA504-C5CC-4A4D-8526-9C6BE26898A8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2647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E99CE-230D-4381-B510-A6C59FA4DD99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5953053"/>
      </p:ext>
    </p:extLst>
  </p:cSld>
  <p:clrMapOvr>
    <a:masterClrMapping/>
  </p:clrMapOvr>
  <p:transition spd="slow">
    <p:wip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343941"/>
      </p:ext>
    </p:extLst>
  </p:cSld>
  <p:clrMapOvr>
    <a:masterClrMapping/>
  </p:clrMapOvr>
  <p:transition spd="slow">
    <p:wip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C07A173-EDBE-4BCF-AE0F-E2F0418852A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79743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053A8551-1694-41CB-8A8B-2F75C566C8A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293035"/>
      </p:ext>
    </p:extLst>
  </p:cSld>
  <p:clrMapOvr>
    <a:masterClrMapping/>
  </p:clrMapOvr>
  <p:transition spd="slow">
    <p:wip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04FEE65-9625-462D-A200-93BD7A1224A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1983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8DD8B7D-A1D9-447C-A829-290797EF0B1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14135555"/>
      </p:ext>
    </p:extLst>
  </p:cSld>
  <p:clrMapOvr>
    <a:masterClrMapping/>
  </p:clrMapOvr>
  <p:transition spd="slow">
    <p:wip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0F815C4-B7E5-4BD3-ADF9-983817B33FD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72000878"/>
      </p:ext>
    </p:extLst>
  </p:cSld>
  <p:clrMapOvr>
    <a:masterClrMapping/>
  </p:clrMapOvr>
  <p:transition spd="slow">
    <p:wip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1032F4C-DF5E-49CB-8E20-CBFB440C780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11054793"/>
      </p:ext>
    </p:extLst>
  </p:cSld>
  <p:clrMapOvr>
    <a:masterClrMapping/>
  </p:clrMapOvr>
  <p:transition spd="slow">
    <p:wip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ECF6C31-421C-493B-A8B8-56542108934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99595567"/>
      </p:ext>
    </p:extLst>
  </p:cSld>
  <p:clrMapOvr>
    <a:masterClrMapping/>
  </p:clrMapOvr>
  <p:transition spd="slow">
    <p:wip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B324ED9-E193-4B2E-B855-06F6C97E9FA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11241054"/>
      </p:ext>
    </p:extLst>
  </p:cSld>
  <p:clrMapOvr>
    <a:masterClrMapping/>
  </p:clrMapOvr>
  <p:transition spd="slow">
    <p:wip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E6E9784-8E5C-4D0D-ADAE-F1627B3C137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08650864"/>
      </p:ext>
    </p:extLst>
  </p:cSld>
  <p:clrMapOvr>
    <a:masterClrMapping/>
  </p:clrMapOvr>
  <p:transition spd="slow">
    <p:wip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A69BE58-727A-4398-B03F-E5A8B10970A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86771061"/>
      </p:ext>
    </p:extLst>
  </p:cSld>
  <p:clrMapOvr>
    <a:masterClrMapping/>
  </p:clrMapOvr>
  <p:transition spd="slow">
    <p:wip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1902AA1-E18A-48C5-A544-F5E26A4E4F4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962506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3188A88-3686-4916-8518-15B7E3D38D60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980926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6DAE37A-FA42-426B-806C-D18C5551657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62423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3367390"/>
      </p:ext>
    </p:extLst>
  </p:cSld>
  <p:clrMapOvr>
    <a:masterClrMapping/>
  </p:clrMapOvr>
  <p:transition spd="slow">
    <p:wip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7E1A8F66-6C1D-471B-8EAD-DD36A231D40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1420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A242B08-ECCB-4C88-8106-943683D8A57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4142997"/>
      </p:ext>
    </p:extLst>
  </p:cSld>
  <p:clrMapOvr>
    <a:masterClrMapping/>
  </p:clrMapOvr>
  <p:transition spd="slow">
    <p:wipe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4676DD0-1069-433A-AD7A-8881D8C5296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686061"/>
      </p:ext>
    </p:extLst>
  </p:cSld>
  <p:clrMapOvr>
    <a:masterClrMapping/>
  </p:clrMapOvr>
  <p:transition spd="slow">
    <p:wip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ABAC1E6-E0EE-4984-802F-03E0620F48A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547377"/>
      </p:ext>
    </p:extLst>
  </p:cSld>
  <p:clrMapOvr>
    <a:masterClrMapping/>
  </p:clrMapOvr>
  <p:transition spd="slow">
    <p:wipe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C3072DD-4D77-48D8-8328-CE31AC65237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266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C54B3313-CDEA-4916-8C82-7BCF210196B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3323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641CA68-9DB8-488D-98A8-E0A68026BC61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4191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6034CAB-D8BA-42E2-B22E-91DE3D7A588C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8069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2953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783D2BB-6A75-49C3-87B2-25F4BE4E6530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573993"/>
      </p:ext>
    </p:extLst>
  </p:cSld>
  <p:clrMapOvr>
    <a:masterClrMapping/>
  </p:clrMapOvr>
  <p:transition spd="slow">
    <p:wipe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1003B88-8E3D-440D-8ED0-D9E3EBA12E57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542858"/>
      </p:ext>
    </p:extLst>
  </p:cSld>
  <p:clrMapOvr>
    <a:masterClrMapping/>
  </p:clrMapOvr>
  <p:transition spd="slow">
    <p:wipe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CB37D0-91F7-4789-B1A5-7AC9C1FBA0CD}" type="datetime1">
              <a:rPr lang="en-US" smtClean="0"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7863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484397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05F9EE-D6AB-4D41-8A85-B618461A2B01}" type="datetime1">
              <a:rPr lang="en-US" smtClean="0"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055291"/>
      </p:ext>
    </p:extLst>
  </p:cSld>
  <p:clrMapOvr>
    <a:masterClrMapping/>
  </p:clrMapOvr>
  <p:transition spd="slow">
    <p:wipe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0332749-0877-405C-8136-1BE312B5BF9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393995"/>
      </p:ext>
    </p:extLst>
  </p:cSld>
  <p:clrMapOvr>
    <a:masterClrMapping/>
  </p:clrMapOvr>
  <p:transition spd="slow">
    <p:wipe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25DAA08-9E8B-4999-AC01-EA7411CC864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325331"/>
      </p:ext>
    </p:extLst>
  </p:cSld>
  <p:clrMapOvr>
    <a:masterClrMapping/>
  </p:clrMapOvr>
  <p:transition spd="slow">
    <p:wipe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AC84A60-6B5C-44DC-B10B-B2AA54BC5304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339276"/>
      </p:ext>
    </p:extLst>
  </p:cSld>
  <p:clrMapOvr>
    <a:masterClrMapping/>
  </p:clrMapOvr>
  <p:transition spd="slow">
    <p:wipe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AB0593D-434E-486F-BD62-E3089F4D66C3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470740"/>
      </p:ext>
    </p:extLst>
  </p:cSld>
  <p:clrMapOvr>
    <a:masterClrMapping/>
  </p:clrMapOvr>
  <p:transition spd="slow">
    <p:wipe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10626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6993379"/>
      </p:ext>
    </p:extLst>
  </p:cSld>
  <p:clrMapOvr>
    <a:masterClrMapping/>
  </p:clrMapOvr>
  <p:transition spd="slow">
    <p:wipe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0AC5A9CA-0856-49FF-996A-91F13ED82EB6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14997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9327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107167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95807940"/>
      </p:ext>
    </p:extLst>
  </p:cSld>
  <p:clrMapOvr>
    <a:masterClrMapping/>
  </p:clrMapOvr>
  <p:transition spd="slow">
    <p:wipe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15341018"/>
      </p:ext>
    </p:extLst>
  </p:cSld>
  <p:clrMapOvr>
    <a:masterClrMapping/>
  </p:clrMapOvr>
  <p:transition spd="slow">
    <p:wipe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0E3514E-C9F6-48E1-8B94-E7598F4BE6A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4868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C83D842-6C88-4A46-8E42-2742E2AA11E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2407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2645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857603"/>
      </p:ext>
    </p:extLst>
  </p:cSld>
  <p:clrMapOvr>
    <a:masterClrMapping/>
  </p:clrMapOvr>
  <p:transition spd="slow">
    <p:wipe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54C07C9-D7D9-4986-ABA6-84B84820DDA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28569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DEC2278-1EA6-447B-B25A-DED9F05A521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746574"/>
      </p:ext>
    </p:extLst>
  </p:cSld>
  <p:clrMapOvr>
    <a:masterClrMapping/>
  </p:clrMapOvr>
  <p:transition spd="slow">
    <p:wipe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178F782-6973-4BD7-BE52-966EC5DE310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497416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19C7D02-8AE2-4859-AA01-B391AE8A4E5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68042817"/>
      </p:ext>
    </p:extLst>
  </p:cSld>
  <p:clrMapOvr>
    <a:masterClrMapping/>
  </p:clrMapOvr>
  <p:transition spd="slow">
    <p:wipe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2CB3A6D-1745-47CE-8B3B-8D1A66480B3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11761918"/>
      </p:ext>
    </p:extLst>
  </p:cSld>
  <p:clrMapOvr>
    <a:masterClrMapping/>
  </p:clrMapOvr>
  <p:transition spd="slow">
    <p:wipe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56DC1CB-AF02-46B2-8081-1EB9268FAF8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35106787"/>
      </p:ext>
    </p:extLst>
  </p:cSld>
  <p:clrMapOvr>
    <a:masterClrMapping/>
  </p:clrMapOvr>
  <p:transition spd="slow">
    <p:wipe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BCC5290-20BF-41CC-AA45-F730044430C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01114450"/>
      </p:ext>
    </p:extLst>
  </p:cSld>
  <p:clrMapOvr>
    <a:masterClrMapping/>
  </p:clrMapOvr>
  <p:transition spd="slow">
    <p:wipe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06D1D25-EF60-42AD-BBCE-B98FCEE1E02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20039412"/>
      </p:ext>
    </p:extLst>
  </p:cSld>
  <p:clrMapOvr>
    <a:masterClrMapping/>
  </p:clrMapOvr>
  <p:transition spd="slow">
    <p:wipe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D58CBC3-23A1-4DA4-B8CB-58E62141327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1401098"/>
      </p:ext>
    </p:extLst>
  </p:cSld>
  <p:clrMapOvr>
    <a:masterClrMapping/>
  </p:clrMapOvr>
  <p:transition spd="slow">
    <p:wipe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77985E7-2A3D-43AA-A69D-A20FD484593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17709798"/>
      </p:ext>
    </p:extLst>
  </p:cSld>
  <p:clrMapOvr>
    <a:masterClrMapping/>
  </p:clrMapOvr>
  <p:transition spd="slow">
    <p:wipe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A53301D-3E6B-4CDA-8E5F-18B04F33436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44420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EC80FE9-8CDE-469C-B495-2924DACA35E0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825910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6961B9F-2951-4F10-99BE-C8F9CA8F7E1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836899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2085343"/>
      </p:ext>
    </p:extLst>
  </p:cSld>
  <p:clrMapOvr>
    <a:masterClrMapping/>
  </p:clrMapOvr>
  <p:transition spd="slow">
    <p:wipe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CF52D0B-FD91-4333-96D2-9F0F7619125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271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307F6A6-955A-43B3-9A19-218C2BD658E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5835586"/>
      </p:ext>
    </p:extLst>
  </p:cSld>
  <p:clrMapOvr>
    <a:masterClrMapping/>
  </p:clrMapOvr>
  <p:transition spd="slow">
    <p:wipe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676A985-7148-4326-9F7B-9FCD03A36D7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164536"/>
      </p:ext>
    </p:extLst>
  </p:cSld>
  <p:clrMapOvr>
    <a:masterClrMapping/>
  </p:clrMapOvr>
  <p:transition spd="slow">
    <p:wipe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677BBDA-390F-4FEF-A1EE-4ADAC8BE5C6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193057"/>
      </p:ext>
    </p:extLst>
  </p:cSld>
  <p:clrMapOvr>
    <a:masterClrMapping/>
  </p:clrMapOvr>
  <p:transition spd="slow">
    <p:wipe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0DEB67C-A066-4168-AFCD-8FCB2C257EB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3806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33D6EAF-2BFE-4F92-9D35-AA66770790F6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9019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8283E5-9111-4707-AB5D-6FED101F9928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0247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BA69A71-451D-43C5-88F3-BCA4B7C4DB3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60542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3805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616352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40322880"/>
      </p:ext>
    </p:extLst>
  </p:cSld>
  <p:clrMapOvr>
    <a:masterClrMapping/>
  </p:clrMapOvr>
  <p:transition spd="slow">
    <p:wipe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3812445"/>
      </p:ext>
    </p:extLst>
  </p:cSld>
  <p:clrMapOvr>
    <a:masterClrMapping/>
  </p:clrMapOvr>
  <p:transition spd="slow">
    <p:wipe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C9FE795-76B3-424C-B5D4-AE5FB1F5A8DB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2613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5C0268F-4B05-401B-9959-0AC2F639117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36683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023555"/>
      </p:ext>
    </p:extLst>
  </p:cSld>
  <p:clrMapOvr>
    <a:masterClrMapping/>
  </p:clrMapOvr>
  <p:transition spd="slow">
    <p:wipe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390D1A3-F9D1-4331-A908-F819D943397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0646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52DC8CF-297E-49C8-8A88-EC178B9B203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174352"/>
      </p:ext>
    </p:extLst>
  </p:cSld>
  <p:clrMapOvr>
    <a:masterClrMapping/>
  </p:clrMapOvr>
  <p:transition spd="slow">
    <p:wipe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FA9FF1C-B7EB-4973-8E84-9616B24677D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977163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E4EFA79-CAC1-49A1-8436-1D803B9F071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19517123"/>
      </p:ext>
    </p:extLst>
  </p:cSld>
  <p:clrMapOvr>
    <a:masterClrMapping/>
  </p:clrMapOvr>
  <p:transition spd="slow">
    <p:wipe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6560D70-3166-4FEF-8267-F22E1827813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61070470"/>
      </p:ext>
    </p:extLst>
  </p:cSld>
  <p:clrMapOvr>
    <a:masterClrMapping/>
  </p:clrMapOvr>
  <p:transition spd="slow">
    <p:wipe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3BA214E-4CF1-4CBD-9D49-5D5DD36BCCF7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74441261"/>
      </p:ext>
    </p:extLst>
  </p:cSld>
  <p:clrMapOvr>
    <a:masterClrMapping/>
  </p:clrMapOvr>
  <p:transition spd="slow">
    <p:wipe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72C8678-71FA-4424-BD02-12CFBC58F8C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833056"/>
      </p:ext>
    </p:extLst>
  </p:cSld>
  <p:clrMapOvr>
    <a:masterClrMapping/>
  </p:clrMapOvr>
  <p:transition spd="slow">
    <p:wipe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C61078F0-85B5-421A-BC68-1BE1B300F15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25421079"/>
      </p:ext>
    </p:extLst>
  </p:cSld>
  <p:clrMapOvr>
    <a:masterClrMapping/>
  </p:clrMapOvr>
  <p:transition spd="slow">
    <p:wipe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6625EAC-CDFC-4A1E-9558-317AA3F28E1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32386684"/>
      </p:ext>
    </p:extLst>
  </p:cSld>
  <p:clrMapOvr>
    <a:masterClrMapping/>
  </p:clrMapOvr>
  <p:transition spd="slow">
    <p:wipe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C3F9DDF1-4CED-4E63-A494-36011D50DA5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16156437"/>
      </p:ext>
    </p:extLst>
  </p:cSld>
  <p:clrMapOvr>
    <a:masterClrMapping/>
  </p:clrMapOvr>
  <p:transition spd="slow">
    <p:wipe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55D1A58-316F-44A6-B5A7-95094C91F397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741282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95DA872-A14E-4EF0-B16F-33C79BD96A0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02985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A18FFD1-D6C6-42A4-B6D8-CFA9CC5AEFF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04285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6953714"/>
      </p:ext>
    </p:extLst>
  </p:cSld>
  <p:clrMapOvr>
    <a:masterClrMapping/>
  </p:clrMapOvr>
  <p:transition spd="slow">
    <p:wipe/>
  </p:transition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DEDBE0F-555F-401F-B5B1-ED706EA8F5D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6077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B3F3EF3-9D00-4782-B9F3-15B113BBA76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13104072"/>
      </p:ext>
    </p:extLst>
  </p:cSld>
  <p:clrMapOvr>
    <a:masterClrMapping/>
  </p:clrMapOvr>
  <p:transition spd="slow">
    <p:wipe/>
  </p:transition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C118F57-BF6C-4DDA-B98A-2E3F2BE029C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821746"/>
      </p:ext>
    </p:extLst>
  </p:cSld>
  <p:clrMapOvr>
    <a:masterClrMapping/>
  </p:clrMapOvr>
  <p:transition spd="slow">
    <p:wipe/>
  </p:transition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98EDCE9-4E9F-4D3D-90CD-B2EB4F0CC3D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705935"/>
      </p:ext>
    </p:extLst>
  </p:cSld>
  <p:clrMapOvr>
    <a:masterClrMapping/>
  </p:clrMapOvr>
  <p:transition spd="slow">
    <p:wipe/>
  </p:transition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FE4E473-8E0B-4E73-B774-125EECB88E7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0162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4C33BE5-F6FA-4FF6-B589-486AEF2D348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2038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7BC815E-B294-4544-A77E-3F159ADC6C41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9777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0D501BF-945C-4B63-9740-FB6B376C573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7745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2348CBE-07C0-4DA6-B317-6113CB119A98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5353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3022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79DBCE-376B-4C0F-BCB6-B305AA45180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35125"/>
      </p:ext>
    </p:extLst>
  </p:cSld>
  <p:clrMapOvr>
    <a:masterClrMapping/>
  </p:clrMapOvr>
  <p:transition spd="slow">
    <p:wipe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E796E6E-3BB5-486C-8F38-69C0485AA4F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9734"/>
      </p:ext>
    </p:extLst>
  </p:cSld>
  <p:clrMapOvr>
    <a:masterClrMapping/>
  </p:clrMapOvr>
  <p:transition spd="slow">
    <p:wipe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1F3C418-729E-4025-BAE8-86BCA7553979}" type="datetime1">
              <a:rPr lang="en-US" smtClean="0"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1897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665045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8B2F202-34EA-4B35-882B-3B7DD76A2DD9}" type="datetime1">
              <a:rPr lang="en-US" smtClean="0"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243207"/>
      </p:ext>
    </p:extLst>
  </p:cSld>
  <p:clrMapOvr>
    <a:masterClrMapping/>
  </p:clrMapOvr>
  <p:transition spd="slow">
    <p:wipe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45E75DB-D345-4D92-A014-B1A69EBDFAB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225319"/>
      </p:ext>
    </p:extLst>
  </p:cSld>
  <p:clrMapOvr>
    <a:masterClrMapping/>
  </p:clrMapOvr>
  <p:transition spd="slow">
    <p:wipe/>
  </p:transition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E26168-EA10-4864-AA86-4A5293FFEA9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86568"/>
      </p:ext>
    </p:extLst>
  </p:cSld>
  <p:clrMapOvr>
    <a:masterClrMapping/>
  </p:clrMapOvr>
  <p:transition spd="slow">
    <p:wipe/>
  </p:transition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F87EB46-ACDC-4535-8632-8518281CB18C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916701"/>
      </p:ext>
    </p:extLst>
  </p:cSld>
  <p:clrMapOvr>
    <a:masterClrMapping/>
  </p:clrMapOvr>
  <p:transition spd="slow">
    <p:wipe/>
  </p:transition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FFBB195-DB22-4C79-8468-279CC6E16551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661133"/>
      </p:ext>
    </p:extLst>
  </p:cSld>
  <p:clrMapOvr>
    <a:masterClrMapping/>
  </p:clrMapOvr>
  <p:transition spd="slow">
    <p:wipe/>
  </p:transition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9303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4942055"/>
      </p:ext>
    </p:extLst>
  </p:cSld>
  <p:clrMapOvr>
    <a:masterClrMapping/>
  </p:clrMapOvr>
  <p:transition spd="slow">
    <p:wipe/>
  </p:transition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2C833F6-F8AF-494D-8E89-08AE29B49CD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44015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6572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953355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2681123"/>
      </p:ext>
    </p:extLst>
  </p:cSld>
  <p:clrMapOvr>
    <a:masterClrMapping/>
  </p:clrMapOvr>
  <p:transition spd="slow">
    <p:wipe/>
  </p:transition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61003447"/>
      </p:ext>
    </p:extLst>
  </p:cSld>
  <p:clrMapOvr>
    <a:masterClrMapping/>
  </p:clrMapOvr>
  <p:transition spd="slow">
    <p:wipe/>
  </p:transition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E0B89B-D905-422D-B428-176E851B7820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0162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1DF81E0-7078-422D-A37B-90EF92AAA66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7379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287597"/>
      </p:ext>
    </p:extLst>
  </p:cSld>
  <p:clrMapOvr>
    <a:masterClrMapping/>
  </p:clrMapOvr>
  <p:transition spd="slow">
    <p:wipe/>
  </p:transition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25A617C-3DD0-49AA-BDDC-0B0B836B6E27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58627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0B83CB6-556C-4758-AFA4-3927E969257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138338"/>
      </p:ext>
    </p:extLst>
  </p:cSld>
  <p:clrMapOvr>
    <a:masterClrMapping/>
  </p:clrMapOvr>
  <p:transition spd="slow">
    <p:wipe/>
  </p:transition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04C1A413-3899-4535-B617-6EC66878ADE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190171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1161984-E531-4339-A4C9-FE42C832F54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52551555"/>
      </p:ext>
    </p:extLst>
  </p:cSld>
  <p:clrMapOvr>
    <a:masterClrMapping/>
  </p:clrMapOvr>
  <p:transition spd="slow">
    <p:wipe/>
  </p:transition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72C4D50-5F4C-4162-A3E0-46B3DEB3F29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21710"/>
      </p:ext>
    </p:extLst>
  </p:cSld>
  <p:clrMapOvr>
    <a:masterClrMapping/>
  </p:clrMapOvr>
  <p:transition spd="slow">
    <p:wipe/>
  </p:transition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E8BF3B5-C2DD-4716-8B18-BD2B856D344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02203077"/>
      </p:ext>
    </p:extLst>
  </p:cSld>
  <p:clrMapOvr>
    <a:masterClrMapping/>
  </p:clrMapOvr>
  <p:transition spd="slow">
    <p:wipe/>
  </p:transition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D5FF39E-CDD0-410F-9290-FDBE5330168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20864458"/>
      </p:ext>
    </p:extLst>
  </p:cSld>
  <p:clrMapOvr>
    <a:masterClrMapping/>
  </p:clrMapOvr>
  <p:transition spd="slow">
    <p:wipe/>
  </p:transition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7ABA390C-8CEB-46E8-8259-49D94F3EC28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6981890"/>
      </p:ext>
    </p:extLst>
  </p:cSld>
  <p:clrMapOvr>
    <a:masterClrMapping/>
  </p:clrMapOvr>
  <p:transition spd="slow">
    <p:wipe/>
  </p:transition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91DF5BA1-71F1-4F4C-B327-01ABC38288C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61956842"/>
      </p:ext>
    </p:extLst>
  </p:cSld>
  <p:clrMapOvr>
    <a:masterClrMapping/>
  </p:clrMapOvr>
  <p:transition spd="slow">
    <p:wipe/>
  </p:transition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97EC3C2-4717-4622-A5C8-001B693C923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0386047"/>
      </p:ext>
    </p:extLst>
  </p:cSld>
  <p:clrMapOvr>
    <a:masterClrMapping/>
  </p:clrMapOvr>
  <p:transition spd="slow">
    <p:wipe/>
  </p:transition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C5388712-335B-4665-A2C6-DE956AC87EF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067379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89CCA44-9F79-4531-A547-17FC6DF3584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940118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0AF25565-DDCF-41B5-99D4-95BA4D1F27C7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04905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7209800"/>
      </p:ext>
    </p:extLst>
  </p:cSld>
  <p:clrMapOvr>
    <a:masterClrMapping/>
  </p:clrMapOvr>
  <p:transition spd="slow">
    <p:wipe/>
  </p:transition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5EF3DBB-E6C6-48C7-B3E2-3953B6595AF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0982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F9F8189-A7CF-457B-97A4-CEEE43D30D4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90678571"/>
      </p:ext>
    </p:extLst>
  </p:cSld>
  <p:clrMapOvr>
    <a:masterClrMapping/>
  </p:clrMapOvr>
  <p:transition spd="slow">
    <p:wipe/>
  </p:transition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C53F6E12-E1CF-4C3A-939D-A64FED446CE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050935"/>
      </p:ext>
    </p:extLst>
  </p:cSld>
  <p:clrMapOvr>
    <a:masterClrMapping/>
  </p:clrMapOvr>
  <p:transition spd="slow">
    <p:wipe/>
  </p:transition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337177D-FBA5-4294-AFB1-89A5625F71F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684107"/>
      </p:ext>
    </p:extLst>
  </p:cSld>
  <p:clrMapOvr>
    <a:masterClrMapping/>
  </p:clrMapOvr>
  <p:transition spd="slow">
    <p:wipe/>
  </p:transition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75DEBA0-5E8B-4E1C-9669-127504B9BB5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2836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C1FD4779-3C5E-436E-8CA8-474CEE91E43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451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98A2090-463B-40E7-95AB-7D254B1FDD28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7069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C120DFE-6130-4C01-ACA2-88A372C31B15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7728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1458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100E3F-E49A-412F-977A-32504949D9D2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865537"/>
      </p:ext>
    </p:extLst>
  </p:cSld>
  <p:clrMapOvr>
    <a:masterClrMapping/>
  </p:clrMapOvr>
  <p:transition spd="slow">
    <p:wipe/>
  </p:transition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3A32815-2AC6-47DB-B946-FDEB479E3F5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570572"/>
      </p:ext>
    </p:extLst>
  </p:cSld>
  <p:clrMapOvr>
    <a:masterClrMapping/>
  </p:clrMapOvr>
  <p:transition spd="slow">
    <p:wipe/>
  </p:transition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BE7848-54A7-4992-A7DE-3AF3617F4C13}" type="datetime1">
              <a:rPr lang="en-US" smtClean="0"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0116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973198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FD3427-B45C-4A67-85FB-4C50657EE440}" type="datetime1">
              <a:rPr lang="en-US" smtClean="0"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378552"/>
      </p:ext>
    </p:extLst>
  </p:cSld>
  <p:clrMapOvr>
    <a:masterClrMapping/>
  </p:clrMapOvr>
  <p:transition spd="slow">
    <p:wipe/>
  </p:transition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F7E2BA-2FE7-429E-8DE0-5216869C07B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6464534"/>
      </p:ext>
    </p:extLst>
  </p:cSld>
  <p:clrMapOvr>
    <a:masterClrMapping/>
  </p:clrMapOvr>
  <p:transition spd="slow">
    <p:wipe/>
  </p:transition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ADD5FD6-6C51-4BD5-82B6-1532E1FF2BF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258403"/>
      </p:ext>
    </p:extLst>
  </p:cSld>
  <p:clrMapOvr>
    <a:masterClrMapping/>
  </p:clrMapOvr>
  <p:transition spd="slow">
    <p:wipe/>
  </p:transition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022A8F-F9B5-4F4E-93A8-26CD8145C704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446452"/>
      </p:ext>
    </p:extLst>
  </p:cSld>
  <p:clrMapOvr>
    <a:masterClrMapping/>
  </p:clrMapOvr>
  <p:transition spd="slow">
    <p:wipe/>
  </p:transition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6890DB6-9A7B-455A-A518-BAE8F553E517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869090"/>
      </p:ext>
    </p:extLst>
  </p:cSld>
  <p:clrMapOvr>
    <a:masterClrMapping/>
  </p:clrMapOvr>
  <p:transition spd="slow">
    <p:wipe/>
  </p:transition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2864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5233322"/>
      </p:ext>
    </p:extLst>
  </p:cSld>
  <p:clrMapOvr>
    <a:masterClrMapping/>
  </p:clrMapOvr>
  <p:transition spd="slow">
    <p:wipe/>
  </p:transition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BEFD090-4EB9-49D9-AC98-72A38740688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0133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8906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022585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09590600"/>
      </p:ext>
    </p:extLst>
  </p:cSld>
  <p:clrMapOvr>
    <a:masterClrMapping/>
  </p:clrMapOvr>
  <p:transition spd="slow">
    <p:wipe/>
  </p:transition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1535565"/>
      </p:ext>
    </p:extLst>
  </p:cSld>
  <p:clrMapOvr>
    <a:masterClrMapping/>
  </p:clrMapOvr>
  <p:transition spd="slow">
    <p:wipe/>
  </p:transition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E1C9C2-DB51-4EEA-A436-C63E9363254B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2552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31621C4-508A-4E80-9173-022FD0F8C4E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2352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040512"/>
      </p:ext>
    </p:extLst>
  </p:cSld>
  <p:clrMapOvr>
    <a:masterClrMapping/>
  </p:clrMapOvr>
  <p:transition spd="slow">
    <p:wipe/>
  </p:transition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5461DBB-1BDD-4E60-8125-FA85C307D62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33761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23597B3-97CE-4262-BB36-13021F0B07B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695562"/>
      </p:ext>
    </p:extLst>
  </p:cSld>
  <p:clrMapOvr>
    <a:masterClrMapping/>
  </p:clrMapOvr>
  <p:transition spd="slow">
    <p:wipe/>
  </p:transition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70A619C9-FCC3-47AF-A145-E4D508FDAE4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487061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8DCD69F-C3E1-46A7-86D1-9060ECBA444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80813320"/>
      </p:ext>
    </p:extLst>
  </p:cSld>
  <p:clrMapOvr>
    <a:masterClrMapping/>
  </p:clrMapOvr>
  <p:transition spd="slow">
    <p:wipe/>
  </p:transition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954C418E-0503-4F9F-88CA-75DFB4331BA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89042927"/>
      </p:ext>
    </p:extLst>
  </p:cSld>
  <p:clrMapOvr>
    <a:masterClrMapping/>
  </p:clrMapOvr>
  <p:transition spd="slow">
    <p:wipe/>
  </p:transition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24992C6-F803-4BDB-B290-87161C279AE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86939319"/>
      </p:ext>
    </p:extLst>
  </p:cSld>
  <p:clrMapOvr>
    <a:masterClrMapping/>
  </p:clrMapOvr>
  <p:transition spd="slow">
    <p:wipe/>
  </p:transition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4BD77EA-0F3D-491F-9EB0-D63208ECA21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43009410"/>
      </p:ext>
    </p:extLst>
  </p:cSld>
  <p:clrMapOvr>
    <a:masterClrMapping/>
  </p:clrMapOvr>
  <p:transition spd="slow">
    <p:wipe/>
  </p:transition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91CDD1F-D227-4C67-B547-5ECA9E7D334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58913657"/>
      </p:ext>
    </p:extLst>
  </p:cSld>
  <p:clrMapOvr>
    <a:masterClrMapping/>
  </p:clrMapOvr>
  <p:transition spd="slow">
    <p:wipe/>
  </p:transition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80BD276-AD88-48C2-890C-0D19965C572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6557245"/>
      </p:ext>
    </p:extLst>
  </p:cSld>
  <p:clrMapOvr>
    <a:masterClrMapping/>
  </p:clrMapOvr>
  <p:transition spd="slow">
    <p:wipe/>
  </p:transition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09CD737E-8401-49DB-9AF8-06FECE745BC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5561084"/>
      </p:ext>
    </p:extLst>
  </p:cSld>
  <p:clrMapOvr>
    <a:masterClrMapping/>
  </p:clrMapOvr>
  <p:transition spd="slow">
    <p:wipe/>
  </p:transition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E8428F3-0AB4-44E2-8D6D-50D1CA2426C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69926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8E9043F-58E8-4178-BD35-BAAC9597420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155826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28D800E-BC92-4BD9-9CB8-BA1ACF240AB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04176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88363972"/>
      </p:ext>
    </p:extLst>
  </p:cSld>
  <p:clrMapOvr>
    <a:masterClrMapping/>
  </p:clrMapOvr>
  <p:transition spd="slow">
    <p:wipe/>
  </p:transition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B696BFD-EFF5-45F3-945A-05D4D8F87DC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9187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DD82464-A964-4F72-B52A-9287C831BFC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2670099"/>
      </p:ext>
    </p:extLst>
  </p:cSld>
  <p:clrMapOvr>
    <a:masterClrMapping/>
  </p:clrMapOvr>
  <p:transition spd="slow">
    <p:wipe/>
  </p:transition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A9DF9F3-E873-4479-8223-300B500E8DC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0692619"/>
      </p:ext>
    </p:extLst>
  </p:cSld>
  <p:clrMapOvr>
    <a:masterClrMapping/>
  </p:clrMapOvr>
  <p:transition spd="slow">
    <p:wipe/>
  </p:transition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DE6FCCC-C1E9-424E-B012-526E9A3A4E4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774072"/>
      </p:ext>
    </p:extLst>
  </p:cSld>
  <p:clrMapOvr>
    <a:masterClrMapping/>
  </p:clrMapOvr>
  <p:transition spd="slow">
    <p:wipe/>
  </p:transition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0BD6BAD-A6B7-4266-B16C-38423CF41C8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8475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4C63C12-0971-4BFF-A059-2874FCA71D4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9653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4602324-BB83-495C-A09A-02D9956058C8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9004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C7074A8-D37C-4454-8238-CDB0A26CDE56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6403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9603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43260F3-AFEE-4752-9BD3-BC80094E70A2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109911"/>
      </p:ext>
    </p:extLst>
  </p:cSld>
  <p:clrMapOvr>
    <a:masterClrMapping/>
  </p:clrMapOvr>
  <p:transition spd="slow">
    <p:wipe/>
  </p:transition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E16EC02-4F6B-4DE6-AFA1-59A6AF0C2DF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728171"/>
      </p:ext>
    </p:extLst>
  </p:cSld>
  <p:clrMapOvr>
    <a:masterClrMapping/>
  </p:clrMapOvr>
  <p:transition spd="slow">
    <p:wipe/>
  </p:transition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EFCBEC1-6C25-4419-95BC-CFD5734DF710}" type="datetime1">
              <a:rPr lang="en-US" smtClean="0"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2291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303786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6FDEFBF-13E6-4B14-8F57-8AE168DB4754}" type="datetime1">
              <a:rPr lang="en-US" smtClean="0"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852981"/>
      </p:ext>
    </p:extLst>
  </p:cSld>
  <p:clrMapOvr>
    <a:masterClrMapping/>
  </p:clrMapOvr>
  <p:transition spd="slow">
    <p:wipe/>
  </p:transition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D474518-3028-49E6-8D84-AEC9449782F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672245"/>
      </p:ext>
    </p:extLst>
  </p:cSld>
  <p:clrMapOvr>
    <a:masterClrMapping/>
  </p:clrMapOvr>
  <p:transition spd="slow">
    <p:wipe/>
  </p:transition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71A0A7-2253-402B-ABBB-5B3C70D739E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145578"/>
      </p:ext>
    </p:extLst>
  </p:cSld>
  <p:clrMapOvr>
    <a:masterClrMapping/>
  </p:clrMapOvr>
  <p:transition spd="slow">
    <p:wipe/>
  </p:transition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3F7E9F-B730-4431-A0EA-1893813FE2E1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403134"/>
      </p:ext>
    </p:extLst>
  </p:cSld>
  <p:clrMapOvr>
    <a:masterClrMapping/>
  </p:clrMapOvr>
  <p:transition spd="slow">
    <p:wipe/>
  </p:transition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E16297-030E-47BC-8743-C32C090C1074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306874"/>
      </p:ext>
    </p:extLst>
  </p:cSld>
  <p:clrMapOvr>
    <a:masterClrMapping/>
  </p:clrMapOvr>
  <p:transition spd="slow">
    <p:wipe/>
  </p:transition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88561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6203541"/>
      </p:ext>
    </p:extLst>
  </p:cSld>
  <p:clrMapOvr>
    <a:masterClrMapping/>
  </p:clrMapOvr>
  <p:transition spd="slow">
    <p:wipe/>
  </p:transition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06684C4-A97B-4050-BDC6-A4BB0FC6458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0540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7987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913144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73304424"/>
      </p:ext>
    </p:extLst>
  </p:cSld>
  <p:clrMapOvr>
    <a:masterClrMapping/>
  </p:clrMapOvr>
  <p:transition spd="slow">
    <p:wipe/>
  </p:transition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60975927"/>
      </p:ext>
    </p:extLst>
  </p:cSld>
  <p:clrMapOvr>
    <a:masterClrMapping/>
  </p:clrMapOvr>
  <p:transition spd="slow">
    <p:wipe/>
  </p:transition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97BD0-A884-402D-9A5B-F886CD4E2B5F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2880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3B20C55-7326-4D4E-B7F8-8350B333A9C7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07184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637500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6784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668748"/>
      </p:ext>
    </p:extLst>
  </p:cSld>
  <p:clrMapOvr>
    <a:masterClrMapping/>
  </p:clrMapOvr>
  <p:transition spd="slow">
    <p:wipe/>
  </p:transition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14B8B20-7769-4E88-8969-14C18D27CA1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1003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766373B9-3462-4AB8-956E-CF748F84385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32601"/>
      </p:ext>
    </p:extLst>
  </p:cSld>
  <p:clrMapOvr>
    <a:masterClrMapping/>
  </p:clrMapOvr>
  <p:transition spd="slow">
    <p:wipe/>
  </p:transition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0FDE69A-CBDA-4E3D-B208-DAB4A3F922C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93943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91F2BB0E-4061-459E-8B9F-11A1F911AB2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84070916"/>
      </p:ext>
    </p:extLst>
  </p:cSld>
  <p:clrMapOvr>
    <a:masterClrMapping/>
  </p:clrMapOvr>
  <p:transition spd="slow">
    <p:wipe/>
  </p:transition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987FEDD-C044-422F-946D-98845D0872A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73073144"/>
      </p:ext>
    </p:extLst>
  </p:cSld>
  <p:clrMapOvr>
    <a:masterClrMapping/>
  </p:clrMapOvr>
  <p:transition spd="slow">
    <p:wipe/>
  </p:transition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2A5510E-FB6D-40E7-8661-7B0C9E28485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02179686"/>
      </p:ext>
    </p:extLst>
  </p:cSld>
  <p:clrMapOvr>
    <a:masterClrMapping/>
  </p:clrMapOvr>
  <p:transition spd="slow">
    <p:wipe/>
  </p:transition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AF7028A-8DCB-4923-A9F5-5E3F9D3873F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71149715"/>
      </p:ext>
    </p:extLst>
  </p:cSld>
  <p:clrMapOvr>
    <a:masterClrMapping/>
  </p:clrMapOvr>
  <p:transition spd="slow">
    <p:wipe/>
  </p:transition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33B9DE4-9535-4239-8913-8F1257F1B86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33204224"/>
      </p:ext>
    </p:extLst>
  </p:cSld>
  <p:clrMapOvr>
    <a:masterClrMapping/>
  </p:clrMapOvr>
  <p:transition spd="slow">
    <p:wipe/>
  </p:transition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2B6BD1E-50EF-4274-B0F3-5197C2B1D5C0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64537956"/>
      </p:ext>
    </p:extLst>
  </p:cSld>
  <p:clrMapOvr>
    <a:masterClrMapping/>
  </p:clrMapOvr>
  <p:transition spd="slow">
    <p:wipe/>
  </p:transition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7BF5AB1-193F-419D-BE94-E5F1C95BCDC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31140536"/>
      </p:ext>
    </p:extLst>
  </p:cSld>
  <p:clrMapOvr>
    <a:masterClrMapping/>
  </p:clrMapOvr>
  <p:transition spd="slow">
    <p:wipe/>
  </p:transition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06D91BE-34E1-4FD7-94F7-6F4B64932D8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284470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C0F350F3-1497-450C-B50E-A56FEDCA3A6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80774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2323726-AB45-4911-8427-2BFEC7EB534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763556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7773515"/>
      </p:ext>
    </p:extLst>
  </p:cSld>
  <p:clrMapOvr>
    <a:masterClrMapping/>
  </p:clrMapOvr>
  <p:transition spd="slow">
    <p:wipe/>
  </p:transition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3ABE6A9-1895-44F5-A25A-435BED438C4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9822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DB112C4-72E0-4A8F-8C68-B19670067ED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17360037"/>
      </p:ext>
    </p:extLst>
  </p:cSld>
  <p:clrMapOvr>
    <a:masterClrMapping/>
  </p:clrMapOvr>
  <p:transition spd="slow">
    <p:wipe/>
  </p:transition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8CAEF3B-5B05-4C11-8603-DCC07DB4E56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387820"/>
      </p:ext>
    </p:extLst>
  </p:cSld>
  <p:clrMapOvr>
    <a:masterClrMapping/>
  </p:clrMapOvr>
  <p:transition spd="slow">
    <p:wipe/>
  </p:transition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F84AF6B-FEC2-4A77-BF11-95725FD8D77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754291"/>
      </p:ext>
    </p:extLst>
  </p:cSld>
  <p:clrMapOvr>
    <a:masterClrMapping/>
  </p:clrMapOvr>
  <p:transition spd="slow">
    <p:wipe/>
  </p:transition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777BB54-957C-461F-B137-7816E3C6A14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207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78EB464E-B61E-4CBF-B4A9-D5C0438F737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371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1C30373-07D6-4306-BC15-00962145235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5427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D840863-0E6A-496F-9E09-F8B4323F4B0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4842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443038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8483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712432B-3CC7-4574-A5D5-76826DE0E229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0371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1568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184993-9CD3-4B34-A2F6-052714471DA9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64874"/>
      </p:ext>
    </p:extLst>
  </p:cSld>
  <p:clrMapOvr>
    <a:masterClrMapping/>
  </p:clrMapOvr>
  <p:transition spd="slow">
    <p:wipe/>
  </p:transition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EBD3645-7DFD-4EE3-931A-B29D05E4F7B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201388"/>
      </p:ext>
    </p:extLst>
  </p:cSld>
  <p:clrMapOvr>
    <a:masterClrMapping/>
  </p:clrMapOvr>
  <p:transition spd="slow">
    <p:wipe/>
  </p:transition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D00235B-4823-4AFA-8609-4048B803351C}" type="datetime1">
              <a:rPr lang="en-US" smtClean="0"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6442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334776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22D476C-2555-4844-BCC1-2229D9812248}" type="datetime1">
              <a:rPr lang="en-US" smtClean="0"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827254"/>
      </p:ext>
    </p:extLst>
  </p:cSld>
  <p:clrMapOvr>
    <a:masterClrMapping/>
  </p:clrMapOvr>
  <p:transition spd="slow">
    <p:wipe/>
  </p:transition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C741EA-2296-46E2-B8C5-F38A04CED21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309382"/>
      </p:ext>
    </p:extLst>
  </p:cSld>
  <p:clrMapOvr>
    <a:masterClrMapping/>
  </p:clrMapOvr>
  <p:transition spd="slow">
    <p:wipe/>
  </p:transition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B269BA-A908-484C-9534-A9C54575255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239319"/>
      </p:ext>
    </p:extLst>
  </p:cSld>
  <p:clrMapOvr>
    <a:masterClrMapping/>
  </p:clrMapOvr>
  <p:transition spd="slow">
    <p:wipe/>
  </p:transition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E408A9E-2454-4130-8D69-C534AA0AA48C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084994"/>
      </p:ext>
    </p:extLst>
  </p:cSld>
  <p:clrMapOvr>
    <a:masterClrMapping/>
  </p:clrMapOvr>
  <p:transition spd="slow">
    <p:wipe/>
  </p:transition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B0EB3CF-9EB4-4C79-A96C-474B17136A99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458157"/>
      </p:ext>
    </p:extLst>
  </p:cSld>
  <p:clrMapOvr>
    <a:masterClrMapping/>
  </p:clrMapOvr>
  <p:transition spd="slow">
    <p:wipe/>
  </p:transition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76316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9399706"/>
      </p:ext>
    </p:extLst>
  </p:cSld>
  <p:clrMapOvr>
    <a:masterClrMapping/>
  </p:clrMapOvr>
  <p:transition spd="slow">
    <p:wipe/>
  </p:transition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3E60379-19A6-4703-AC71-B94C738A327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3444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D040-A979-42C0-B9F0-D5EFE60DD138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290287"/>
      </p:ext>
    </p:extLst>
  </p:cSld>
  <p:clrMapOvr>
    <a:masterClrMapping/>
  </p:clrMapOvr>
  <p:transition spd="slow">
    <p:wipe/>
  </p:transition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50E23-A58B-40AE-9BEE-425CD1339ACA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862379"/>
      </p:ext>
    </p:extLst>
  </p:cSld>
  <p:clrMapOvr>
    <a:masterClrMapping/>
  </p:clrMapOvr>
  <p:transition spd="slow">
    <p:wipe/>
  </p:transition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79F24-07D3-4DE3-8A52-12E97088A31F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028920"/>
      </p:ext>
    </p:extLst>
  </p:cSld>
  <p:clrMapOvr>
    <a:masterClrMapping/>
  </p:clrMapOvr>
  <p:transition spd="slow">
    <p:wipe/>
  </p:transition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981D6-9D31-4B3B-BD6C-75CCB852B54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428512"/>
      </p:ext>
    </p:extLst>
  </p:cSld>
  <p:clrMapOvr>
    <a:masterClrMapping/>
  </p:clrMapOvr>
  <p:transition spd="slow">
    <p:wipe/>
  </p:transition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25397-D1CF-4C2C-A665-9B477720EDE1}" type="datetime1">
              <a:rPr lang="en-US" smtClean="0"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405983"/>
      </p:ext>
    </p:extLst>
  </p:cSld>
  <p:clrMapOvr>
    <a:masterClrMapping/>
  </p:clrMapOvr>
  <p:transition spd="slow">
    <p:wipe/>
  </p:transition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9A43B-2058-4EE9-A7F4-0D5951D04570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7E87-07F3-4273-AAD5-1C3A98CB1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7882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D5A23-1516-485A-96F6-D4A211247C4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709466"/>
      </p:ext>
    </p:extLst>
  </p:cSld>
  <p:clrMapOvr>
    <a:masterClrMapping/>
  </p:clrMapOvr>
  <p:transition spd="slow">
    <p:wipe/>
  </p:transition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77089-C586-4A76-AE68-2ED6971D00B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176301"/>
      </p:ext>
    </p:extLst>
  </p:cSld>
  <p:clrMapOvr>
    <a:masterClrMapping/>
  </p:clrMapOvr>
  <p:transition spd="slow">
    <p:wipe/>
  </p:transition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F5FCC-2C46-4B53-84C4-E17332362C1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22551"/>
      </p:ext>
    </p:extLst>
  </p:cSld>
  <p:clrMapOvr>
    <a:masterClrMapping/>
  </p:clrMapOvr>
  <p:transition spd="slow">
    <p:wipe/>
  </p:transition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4706D-D372-4571-85EF-8E78C554892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686164"/>
      </p:ext>
    </p:extLst>
  </p:cSld>
  <p:clrMapOvr>
    <a:masterClrMapping/>
  </p:clrMapOvr>
  <p:transition spd="slow">
    <p:wipe/>
  </p:transition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14088-0EDF-440F-89A5-C52F042B7750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974255"/>
      </p:ext>
    </p:extLst>
  </p:cSld>
  <p:clrMapOvr>
    <a:masterClrMapping/>
  </p:clrMapOvr>
  <p:transition spd="slow">
    <p:wipe/>
  </p:transition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CCC78-3DA4-4DAA-B577-6F0892A20C21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405870"/>
      </p:ext>
    </p:extLst>
  </p:cSld>
  <p:clrMapOvr>
    <a:masterClrMapping/>
  </p:clrMapOvr>
  <p:transition spd="slow">
    <p:wipe/>
  </p:transition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3B394-5A4A-424F-91EF-E01851FE2337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548641"/>
      </p:ext>
    </p:extLst>
  </p:cSld>
  <p:clrMapOvr>
    <a:masterClrMapping/>
  </p:clrMapOvr>
  <p:transition spd="slow">
    <p:wipe/>
  </p:transition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E27C-9A31-4885-8007-035E9EB5FCFC}" type="datetime1">
              <a:rPr lang="en-US" smtClean="0"/>
              <a:t>7/31/2019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883273"/>
      </p:ext>
    </p:extLst>
  </p:cSld>
  <p:clrMapOvr>
    <a:masterClrMapping/>
  </p:clrMapOvr>
  <p:transition spd="slow">
    <p:wipe/>
  </p:transition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FE923-8A7E-4EB8-A70E-10B42A27A300}" type="datetime1">
              <a:rPr lang="en-US" smtClean="0"/>
              <a:t>7/31/2019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042502"/>
      </p:ext>
    </p:extLst>
  </p:cSld>
  <p:clrMapOvr>
    <a:masterClrMapping/>
  </p:clrMapOvr>
  <p:transition spd="slow">
    <p:wipe/>
  </p:transition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76C82-51C1-4883-B500-E7F9388AB1FF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229770"/>
      </p:ext>
    </p:extLst>
  </p:cSld>
  <p:clrMapOvr>
    <a:masterClrMapping/>
  </p:clrMapOvr>
  <p:transition spd="slow">
    <p:wipe/>
  </p:transition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A1043-7EBE-4C77-B4C6-AFF57138A3AB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533217"/>
      </p:ext>
    </p:extLst>
  </p:cSld>
  <p:clrMapOvr>
    <a:masterClrMapping/>
  </p:clrMapOvr>
  <p:transition spd="slow">
    <p:wipe/>
  </p:transition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B7D338A-ED35-47FE-903D-B89B01DB299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0712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7180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44811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73003054"/>
      </p:ext>
    </p:extLst>
  </p:cSld>
  <p:clrMapOvr>
    <a:masterClrMapping/>
  </p:clrMapOvr>
  <p:transition spd="slow">
    <p:wipe/>
  </p:transition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7322942"/>
      </p:ext>
    </p:extLst>
  </p:cSld>
  <p:clrMapOvr>
    <a:masterClrMapping/>
  </p:clrMapOvr>
  <p:transition spd="slow">
    <p:wipe/>
  </p:transition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B052E5C-FC81-4F7A-B6E4-3E7C31B6696B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5137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07199-D99D-444E-A1CC-69B251787F37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154409"/>
      </p:ext>
    </p:extLst>
  </p:cSld>
  <p:clrMapOvr>
    <a:masterClrMapping/>
  </p:clrMapOvr>
  <p:transition spd="slow">
    <p:wipe/>
  </p:transition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1288"/>
      </p:ext>
    </p:extLst>
  </p:cSld>
  <p:clrMapOvr>
    <a:masterClrMapping/>
  </p:clrMapOvr>
  <p:transition spd="slow">
    <p:wipe/>
  </p:transition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0537FF98-9481-40EF-B46C-8BB4912CAF5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3619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07341B4-2E6B-4FDF-8908-EAF0FBC1008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581027"/>
      </p:ext>
    </p:extLst>
  </p:cSld>
  <p:clrMapOvr>
    <a:masterClrMapping/>
  </p:clrMapOvr>
  <p:transition spd="slow">
    <p:wipe/>
  </p:transition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C379862D-3537-4D25-AF1E-84FC200C0A4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09657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FC19CD3-5B6D-47F5-B2A7-A4FA89B776A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81599231"/>
      </p:ext>
    </p:extLst>
  </p:cSld>
  <p:clrMapOvr>
    <a:masterClrMapping/>
  </p:clrMapOvr>
  <p:transition spd="slow">
    <p:wipe/>
  </p:transition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7F97932F-E914-47FE-9C9D-3BD4A89EFB9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45882390"/>
      </p:ext>
    </p:extLst>
  </p:cSld>
  <p:clrMapOvr>
    <a:masterClrMapping/>
  </p:clrMapOvr>
  <p:transition spd="slow">
    <p:wipe/>
  </p:transition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3C4B884-FFE1-4B8B-AC60-4A2F0D741E9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4696845"/>
      </p:ext>
    </p:extLst>
  </p:cSld>
  <p:clrMapOvr>
    <a:masterClrMapping/>
  </p:clrMapOvr>
  <p:transition spd="slow">
    <p:wipe/>
  </p:transition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E1FE7E7-3D15-4065-8809-17C4192ABB0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43121082"/>
      </p:ext>
    </p:extLst>
  </p:cSld>
  <p:clrMapOvr>
    <a:masterClrMapping/>
  </p:clrMapOvr>
  <p:transition spd="slow">
    <p:wipe/>
  </p:transition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F3A7A96-2894-411A-8B5E-A189E6C6D4C0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8720338"/>
      </p:ext>
    </p:extLst>
  </p:cSld>
  <p:clrMapOvr>
    <a:masterClrMapping/>
  </p:clrMapOvr>
  <p:transition spd="slow">
    <p:wipe/>
  </p:transition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17CAE0A-345F-47BB-B82C-8FA2E5F2273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5695309"/>
      </p:ext>
    </p:extLst>
  </p:cSld>
  <p:clrMapOvr>
    <a:masterClrMapping/>
  </p:clrMapOvr>
  <p:transition spd="slow">
    <p:wipe/>
  </p:transition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E77F53E-1D3D-4C94-8CF7-0CA84FDCC13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0376471"/>
      </p:ext>
    </p:extLst>
  </p:cSld>
  <p:clrMapOvr>
    <a:masterClrMapping/>
  </p:clrMapOvr>
  <p:transition spd="slow">
    <p:wipe/>
  </p:transition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1697F6D-80BA-4BAE-AD0A-6EBE1BB4E92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298838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BE72611-4A9B-43A3-8F92-F8403B64916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772518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A10E4D2-6B53-419D-885D-C5DCA742A50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797809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84524445"/>
      </p:ext>
    </p:extLst>
  </p:cSld>
  <p:clrMapOvr>
    <a:masterClrMapping/>
  </p:clrMapOvr>
  <p:transition spd="slow">
    <p:wipe/>
  </p:transition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6706D24-95E9-4D62-8974-EAA471BE1047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1608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C37F6FD-6999-4B48-9FE1-2ABE48138FC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93486467"/>
      </p:ext>
    </p:extLst>
  </p:cSld>
  <p:clrMapOvr>
    <a:masterClrMapping/>
  </p:clrMapOvr>
  <p:transition spd="slow">
    <p:wipe/>
  </p:transition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D74C00F-1F69-455D-9044-BF430E2A6F4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9299167"/>
      </p:ext>
    </p:extLst>
  </p:cSld>
  <p:clrMapOvr>
    <a:masterClrMapping/>
  </p:clrMapOvr>
  <p:transition spd="slow">
    <p:wipe/>
  </p:transition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7D5FA0E7-387F-4B01-A06B-D2091C32445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172036"/>
      </p:ext>
    </p:extLst>
  </p:cSld>
  <p:clrMapOvr>
    <a:masterClrMapping/>
  </p:clrMapOvr>
  <p:transition spd="slow">
    <p:wipe/>
  </p:transition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C70CAD05-BDE2-452F-98C1-181AFE99148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8179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900BAE7-2C19-4F24-AAA0-121FA02C10C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5536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1940542-C73C-460A-8229-D91E71884132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8172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7488B9B-9184-4D49-9C8C-206176408280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4741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0505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F3B148-F30F-41CF-8BE3-02F277D62944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855791"/>
      </p:ext>
    </p:extLst>
  </p:cSld>
  <p:clrMapOvr>
    <a:masterClrMapping/>
  </p:clrMapOvr>
  <p:transition spd="slow">
    <p:wipe/>
  </p:transition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D6DE30B-0CC1-4B73-8C60-45C9F94CD47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397958"/>
      </p:ext>
    </p:extLst>
  </p:cSld>
  <p:clrMapOvr>
    <a:masterClrMapping/>
  </p:clrMapOvr>
  <p:transition spd="slow">
    <p:wipe/>
  </p:transition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B85E6B9-758F-4FF3-B573-44545F53CF0E}" type="datetime1">
              <a:rPr lang="en-US" smtClean="0"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1977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688104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CAC1F0D-DB04-4B1F-852C-F78D4C731E4F}" type="datetime1">
              <a:rPr lang="en-US" smtClean="0"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137085"/>
      </p:ext>
    </p:extLst>
  </p:cSld>
  <p:clrMapOvr>
    <a:masterClrMapping/>
  </p:clrMapOvr>
  <p:transition spd="slow">
    <p:wipe/>
  </p:transition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3C029D8-594D-43A3-B7D6-4269D292B0E0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610770"/>
      </p:ext>
    </p:extLst>
  </p:cSld>
  <p:clrMapOvr>
    <a:masterClrMapping/>
  </p:clrMapOvr>
  <p:transition spd="slow">
    <p:wipe/>
  </p:transition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CE1AAEA-AB66-424E-81FC-77C01406F49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80574"/>
      </p:ext>
    </p:extLst>
  </p:cSld>
  <p:clrMapOvr>
    <a:masterClrMapping/>
  </p:clrMapOvr>
  <p:transition spd="slow">
    <p:wipe/>
  </p:transition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B18568D-A0AA-4061-AE18-005A9D8CCC01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74244"/>
      </p:ext>
    </p:extLst>
  </p:cSld>
  <p:clrMapOvr>
    <a:masterClrMapping/>
  </p:clrMapOvr>
  <p:transition spd="slow">
    <p:wipe/>
  </p:transition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3C877F3-DA04-4A1E-951E-242CDDE0284C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775241"/>
      </p:ext>
    </p:extLst>
  </p:cSld>
  <p:clrMapOvr>
    <a:masterClrMapping/>
  </p:clrMapOvr>
  <p:transition spd="slow">
    <p:wipe/>
  </p:transition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1703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2612772"/>
      </p:ext>
    </p:extLst>
  </p:cSld>
  <p:clrMapOvr>
    <a:masterClrMapping/>
  </p:clrMapOvr>
  <p:transition spd="slow">
    <p:wipe/>
  </p:transition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796E6F0-7900-4605-8A0F-7685817F1AE7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1217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030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207957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50843346"/>
      </p:ext>
    </p:extLst>
  </p:cSld>
  <p:clrMapOvr>
    <a:masterClrMapping/>
  </p:clrMapOvr>
  <p:transition spd="slow">
    <p:wipe/>
  </p:transition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23686913"/>
      </p:ext>
    </p:extLst>
  </p:cSld>
  <p:clrMapOvr>
    <a:masterClrMapping/>
  </p:clrMapOvr>
  <p:transition spd="slow">
    <p:wipe/>
  </p:transition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413568A-4E74-4E06-9AAA-1B0D8B6E3A16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76123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F91FB68-84A9-4351-B4BB-9F7718EAA9B7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4841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7328-1F89-42D7-85D6-D441B3417971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879288"/>
      </p:ext>
    </p:extLst>
  </p:cSld>
  <p:clrMapOvr>
    <a:masterClrMapping/>
  </p:clrMapOvr>
  <p:transition spd="slow">
    <p:wipe/>
  </p:transition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506432"/>
      </p:ext>
    </p:extLst>
  </p:cSld>
  <p:clrMapOvr>
    <a:masterClrMapping/>
  </p:clrMapOvr>
  <p:transition spd="slow">
    <p:wipe/>
  </p:transition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0EAFE4E-6210-4813-9597-76F9D044B9D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9037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5A84D65-880A-4316-8C34-4F77F2DA253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782327"/>
      </p:ext>
    </p:extLst>
  </p:cSld>
  <p:clrMapOvr>
    <a:masterClrMapping/>
  </p:clrMapOvr>
  <p:transition spd="slow">
    <p:wipe/>
  </p:transition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9DFAE41-0E5A-41EC-8EA5-EEE5195056B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935484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17FBB2F-76C9-49CD-9A4B-D5CE381BDFA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40327107"/>
      </p:ext>
    </p:extLst>
  </p:cSld>
  <p:clrMapOvr>
    <a:masterClrMapping/>
  </p:clrMapOvr>
  <p:transition spd="slow">
    <p:wipe/>
  </p:transition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ABCE049-1250-4B9F-AECA-E196BA23FBF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69577916"/>
      </p:ext>
    </p:extLst>
  </p:cSld>
  <p:clrMapOvr>
    <a:masterClrMapping/>
  </p:clrMapOvr>
  <p:transition spd="slow">
    <p:wipe/>
  </p:transition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EDFCB08-8A6C-4C0D-BEC6-D225E304B19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87747428"/>
      </p:ext>
    </p:extLst>
  </p:cSld>
  <p:clrMapOvr>
    <a:masterClrMapping/>
  </p:clrMapOvr>
  <p:transition spd="slow">
    <p:wipe/>
  </p:transition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026A2206-E62E-4911-AFF4-CD65B182FF40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2749626"/>
      </p:ext>
    </p:extLst>
  </p:cSld>
  <p:clrMapOvr>
    <a:masterClrMapping/>
  </p:clrMapOvr>
  <p:transition spd="slow">
    <p:wipe/>
  </p:transition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125C249-F9E2-4EEB-87E8-AA8F1DE1B33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71414692"/>
      </p:ext>
    </p:extLst>
  </p:cSld>
  <p:clrMapOvr>
    <a:masterClrMapping/>
  </p:clrMapOvr>
  <p:transition spd="slow">
    <p:wipe/>
  </p:transition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715C93A3-2933-4D52-8727-0F2DEF21D72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50285785"/>
      </p:ext>
    </p:extLst>
  </p:cSld>
  <p:clrMapOvr>
    <a:masterClrMapping/>
  </p:clrMapOvr>
  <p:transition spd="slow">
    <p:wipe/>
  </p:transition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7E2870A1-4F87-4320-833B-D8536BCDBAE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21050133"/>
      </p:ext>
    </p:extLst>
  </p:cSld>
  <p:clrMapOvr>
    <a:masterClrMapping/>
  </p:clrMapOvr>
  <p:transition spd="slow">
    <p:wipe/>
  </p:transition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87E8162-8122-4C29-B97B-0EED5DBCC64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11789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B8D3A9B-E922-4213-B7DA-32778E82961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07810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3C9D953-7D58-43ED-A0EA-77516D467CF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06442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07613660"/>
      </p:ext>
    </p:extLst>
  </p:cSld>
  <p:clrMapOvr>
    <a:masterClrMapping/>
  </p:clrMapOvr>
  <p:transition spd="slow">
    <p:wipe/>
  </p:transition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24F9F9C-6065-48A0-882C-298266B76C7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2902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0B7EAEC-46B1-45AA-9567-B8DC5F7FAD4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3223474"/>
      </p:ext>
    </p:extLst>
  </p:cSld>
  <p:clrMapOvr>
    <a:masterClrMapping/>
  </p:clrMapOvr>
  <p:transition spd="slow">
    <p:wipe/>
  </p:transition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D6CE3EB-0B9E-4DC7-8F05-F89033F8AEB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247509"/>
      </p:ext>
    </p:extLst>
  </p:cSld>
  <p:clrMapOvr>
    <a:masterClrMapping/>
  </p:clrMapOvr>
  <p:transition spd="slow">
    <p:wipe/>
  </p:transition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465BC35-9B17-47AF-9B18-6A27B768BF30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030024"/>
      </p:ext>
    </p:extLst>
  </p:cSld>
  <p:clrMapOvr>
    <a:masterClrMapping/>
  </p:clrMapOvr>
  <p:transition spd="slow">
    <p:wipe/>
  </p:transition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C8C31AA-E275-4222-9EA7-8C53E1E1EA7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0422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C925E04-8BED-4633-92C7-08D8224774E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6894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BC42178-5AE7-48E2-A2CD-B7CC5C7CAD47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4284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5144F72-A087-491B-9F5F-38577C2C648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8805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1455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380838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19710997"/>
      </p:ext>
    </p:extLst>
  </p:cSld>
  <p:clrMapOvr>
    <a:masterClrMapping/>
  </p:clrMapOvr>
  <p:transition spd="slow">
    <p:wipe/>
  </p:transition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93075786"/>
      </p:ext>
    </p:extLst>
  </p:cSld>
  <p:clrMapOvr>
    <a:masterClrMapping/>
  </p:clrMapOvr>
  <p:transition spd="slow">
    <p:wipe/>
  </p:transition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D7D2F4E-340D-4A06-AF23-F3282A050881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7661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6FDEA7F-910E-4757-9659-024F359BC39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3844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309395"/>
      </p:ext>
    </p:extLst>
  </p:cSld>
  <p:clrMapOvr>
    <a:masterClrMapping/>
  </p:clrMapOvr>
  <p:transition spd="slow">
    <p:wipe/>
  </p:transition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CBDC18B8-72A3-4CBA-B44D-FF8A2A4A8A7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607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86AB670-C069-4081-9720-F78F1464612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410656"/>
      </p:ext>
    </p:extLst>
  </p:cSld>
  <p:clrMapOvr>
    <a:masterClrMapping/>
  </p:clrMapOvr>
  <p:transition spd="slow">
    <p:wipe/>
  </p:transition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C568225-0E35-41D8-940E-0B516B6C7D80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76037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6B8BFEB-22F5-4E87-A921-225BEACA13D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26741105"/>
      </p:ext>
    </p:extLst>
  </p:cSld>
  <p:clrMapOvr>
    <a:masterClrMapping/>
  </p:clrMapOvr>
  <p:transition spd="slow">
    <p:wipe/>
  </p:transition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8231F97-8390-46DA-9F9C-14798FDBF2D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1806566"/>
      </p:ext>
    </p:extLst>
  </p:cSld>
  <p:clrMapOvr>
    <a:masterClrMapping/>
  </p:clrMapOvr>
  <p:transition spd="slow">
    <p:wipe/>
  </p:transition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89AAFBD-A3DB-473C-A1A1-D7D5192E4EA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51729787"/>
      </p:ext>
    </p:extLst>
  </p:cSld>
  <p:clrMapOvr>
    <a:masterClrMapping/>
  </p:clrMapOvr>
  <p:transition spd="slow">
    <p:wipe/>
  </p:transition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CA880B67-C1FD-47ED-8099-274A8F958C1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70811255"/>
      </p:ext>
    </p:extLst>
  </p:cSld>
  <p:clrMapOvr>
    <a:masterClrMapping/>
  </p:clrMapOvr>
  <p:transition spd="slow">
    <p:wipe/>
  </p:transition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EFCDDF9-253F-4502-9B4E-0967C81E313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59326668"/>
      </p:ext>
    </p:extLst>
  </p:cSld>
  <p:clrMapOvr>
    <a:masterClrMapping/>
  </p:clrMapOvr>
  <p:transition spd="slow">
    <p:wipe/>
  </p:transition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0807150-20A4-436B-B109-136715B0265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49419827"/>
      </p:ext>
    </p:extLst>
  </p:cSld>
  <p:clrMapOvr>
    <a:masterClrMapping/>
  </p:clrMapOvr>
  <p:transition spd="slow">
    <p:wipe/>
  </p:transition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312942F-00E0-47ED-A36D-6AA3F331837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05971047"/>
      </p:ext>
    </p:extLst>
  </p:cSld>
  <p:clrMapOvr>
    <a:masterClrMapping/>
  </p:clrMapOvr>
  <p:transition spd="slow">
    <p:wipe/>
  </p:transition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9453001-565F-47C1-9349-CD3DDA046B1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22311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2DFB050-1445-4820-AC22-75059D08F710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341481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5D17F4C-F6C0-446C-8B69-5B7B8245F3F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186390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9915622"/>
      </p:ext>
    </p:extLst>
  </p:cSld>
  <p:clrMapOvr>
    <a:masterClrMapping/>
  </p:clrMapOvr>
  <p:transition spd="slow">
    <p:wipe/>
  </p:transition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661E723-7189-4C54-9928-1D7755DD643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4016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7EE3728-94E9-4457-B4B4-368FDCDCF97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3255452"/>
      </p:ext>
    </p:extLst>
  </p:cSld>
  <p:clrMapOvr>
    <a:masterClrMapping/>
  </p:clrMapOvr>
  <p:transition spd="slow">
    <p:wipe/>
  </p:transition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CFB6A066-1348-4028-B2B0-916ADC96BCF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4278535"/>
      </p:ext>
    </p:extLst>
  </p:cSld>
  <p:clrMapOvr>
    <a:masterClrMapping/>
  </p:clrMapOvr>
  <p:transition spd="slow">
    <p:wipe/>
  </p:transition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10E96C0-FB03-42A8-A4F8-2A2643A8D2C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954661"/>
      </p:ext>
    </p:extLst>
  </p:cSld>
  <p:clrMapOvr>
    <a:masterClrMapping/>
  </p:clrMapOvr>
  <p:transition spd="slow">
    <p:wipe/>
  </p:transition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2A05D97-8C64-42A3-8624-48B72923AC30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4628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00B03AD9-EB1F-4684-A76A-02BB2956B3E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6241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05E39AD-45EE-4B5C-AF08-5256090EBF89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9106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C0EE0EBC-AECD-40BB-89F8-2AFD8E010AA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8538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CD68C82-0370-482F-BA3D-038CF7A3354B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1210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6752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1080047-30A0-42D5-A0D2-36EB8794EA4F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62649"/>
      </p:ext>
    </p:extLst>
  </p:cSld>
  <p:clrMapOvr>
    <a:masterClrMapping/>
  </p:clrMapOvr>
  <p:transition spd="slow">
    <p:wipe/>
  </p:transition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2A5E169-5BE0-4BEB-9509-A4AD6C7EF7F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751826"/>
      </p:ext>
    </p:extLst>
  </p:cSld>
  <p:clrMapOvr>
    <a:masterClrMapping/>
  </p:clrMapOvr>
  <p:transition spd="slow">
    <p:wipe/>
  </p:transition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F509478-81BD-49DC-AFE1-852F321E2749}" type="datetime1">
              <a:rPr lang="en-US" smtClean="0"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4008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38836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7884C22-63A5-45EA-9954-5086FEFA2660}" type="datetime1">
              <a:rPr lang="en-US" smtClean="0"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301738"/>
      </p:ext>
    </p:extLst>
  </p:cSld>
  <p:clrMapOvr>
    <a:masterClrMapping/>
  </p:clrMapOvr>
  <p:transition spd="slow">
    <p:wipe/>
  </p:transition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B7FF81B-38F9-4E93-920F-E75A245072F6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3986"/>
      </p:ext>
    </p:extLst>
  </p:cSld>
  <p:clrMapOvr>
    <a:masterClrMapping/>
  </p:clrMapOvr>
  <p:transition spd="slow">
    <p:wipe/>
  </p:transition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0BFF4B-429C-4C0F-93F2-108348AA623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66824"/>
      </p:ext>
    </p:extLst>
  </p:cSld>
  <p:clrMapOvr>
    <a:masterClrMapping/>
  </p:clrMapOvr>
  <p:transition spd="slow">
    <p:wipe/>
  </p:transition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06E852-A519-473F-B654-EE7B762E4CBB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189767"/>
      </p:ext>
    </p:extLst>
  </p:cSld>
  <p:clrMapOvr>
    <a:masterClrMapping/>
  </p:clrMapOvr>
  <p:transition spd="slow">
    <p:wipe/>
  </p:transition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F9733C9-D0D8-4D85-AE29-E82A053E0B76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06742"/>
      </p:ext>
    </p:extLst>
  </p:cSld>
  <p:clrMapOvr>
    <a:masterClrMapping/>
  </p:clrMapOvr>
  <p:transition spd="slow">
    <p:wipe/>
  </p:transition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49406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3921358"/>
      </p:ext>
    </p:extLst>
  </p:cSld>
  <p:clrMapOvr>
    <a:masterClrMapping/>
  </p:clrMapOvr>
  <p:transition spd="slow">
    <p:wipe/>
  </p:transition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5E50BC7-4B55-4FEF-B989-CE79107B42FB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6985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960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919109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25946267"/>
      </p:ext>
    </p:extLst>
  </p:cSld>
  <p:clrMapOvr>
    <a:masterClrMapping/>
  </p:clrMapOvr>
  <p:transition spd="slow">
    <p:wipe/>
  </p:transition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52508667"/>
      </p:ext>
    </p:extLst>
  </p:cSld>
  <p:clrMapOvr>
    <a:masterClrMapping/>
  </p:clrMapOvr>
  <p:transition spd="slow">
    <p:wipe/>
  </p:transition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EE67B9-AFBD-4C53-A66A-6F152E4D63AA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2413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5F2B990-48AB-4F53-903A-76E0E97CBBC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3705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206690"/>
      </p:ext>
    </p:extLst>
  </p:cSld>
  <p:clrMapOvr>
    <a:masterClrMapping/>
  </p:clrMapOvr>
  <p:transition spd="slow">
    <p:wipe/>
  </p:transition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FBFFCC8-2BCE-44B6-841C-2AE7A8EC1CE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32152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A9B3FE7-A586-4458-BCFB-BFB0B7EE6F56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416403"/>
      </p:ext>
    </p:extLst>
  </p:cSld>
  <p:clrMapOvr>
    <a:masterClrMapping/>
  </p:clrMapOvr>
  <p:transition spd="slow">
    <p:wipe/>
  </p:transition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ED109D6-591C-4F79-BF5C-5B4717525FE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864165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DC3515D-F985-4A82-9FC3-F93F02931646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7228818"/>
      </p:ext>
    </p:extLst>
  </p:cSld>
  <p:clrMapOvr>
    <a:masterClrMapping/>
  </p:clrMapOvr>
  <p:transition spd="slow">
    <p:wipe/>
  </p:transition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5CDE90E-06A7-43EE-AA3A-5735A328284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27109697"/>
      </p:ext>
    </p:extLst>
  </p:cSld>
  <p:clrMapOvr>
    <a:masterClrMapping/>
  </p:clrMapOvr>
  <p:transition spd="slow">
    <p:wipe/>
  </p:transition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F6D46BA-E04E-44A0-99DC-61484509C1B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95328726"/>
      </p:ext>
    </p:extLst>
  </p:cSld>
  <p:clrMapOvr>
    <a:masterClrMapping/>
  </p:clrMapOvr>
  <p:transition spd="slow">
    <p:wipe/>
  </p:transition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B18A913-F0E9-4D1A-B87F-2C67957C696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5546571"/>
      </p:ext>
    </p:extLst>
  </p:cSld>
  <p:clrMapOvr>
    <a:masterClrMapping/>
  </p:clrMapOvr>
  <p:transition spd="slow">
    <p:wipe/>
  </p:transition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9FF4615C-52F7-4DA9-A207-898D28E2CCF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63482019"/>
      </p:ext>
    </p:extLst>
  </p:cSld>
  <p:clrMapOvr>
    <a:masterClrMapping/>
  </p:clrMapOvr>
  <p:transition spd="slow">
    <p:wipe/>
  </p:transition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02C0E75C-C36A-4083-A78E-002EAA126E9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9387325"/>
      </p:ext>
    </p:extLst>
  </p:cSld>
  <p:clrMapOvr>
    <a:masterClrMapping/>
  </p:clrMapOvr>
  <p:transition spd="slow">
    <p:wipe/>
  </p:transition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6E6616A-3EAB-4BC9-9027-BAF805578D07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08221810"/>
      </p:ext>
    </p:extLst>
  </p:cSld>
  <p:clrMapOvr>
    <a:masterClrMapping/>
  </p:clrMapOvr>
  <p:transition spd="slow">
    <p:wipe/>
  </p:transition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85362C5-E53D-492D-A470-48CD1CE27FD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539255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50A66BE-06D3-4AC5-9986-604E5E695F4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219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8F68B44-3CF8-4266-8036-83EC87EF6A3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110812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0158059"/>
      </p:ext>
    </p:extLst>
  </p:cSld>
  <p:clrMapOvr>
    <a:masterClrMapping/>
  </p:clrMapOvr>
  <p:transition spd="slow">
    <p:wipe/>
  </p:transition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DB04EFF-AE2E-40E9-BB13-B0C6614A4D5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4988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CDC502A9-E1FB-4EB0-85DA-D1ACEB29515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12693789"/>
      </p:ext>
    </p:extLst>
  </p:cSld>
  <p:clrMapOvr>
    <a:masterClrMapping/>
  </p:clrMapOvr>
  <p:transition spd="slow">
    <p:wipe/>
  </p:transition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77BA09F-565B-4CEA-8D65-A17FB8EBFDB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5845663"/>
      </p:ext>
    </p:extLst>
  </p:cSld>
  <p:clrMapOvr>
    <a:masterClrMapping/>
  </p:clrMapOvr>
  <p:transition spd="slow">
    <p:wipe/>
  </p:transition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5543139-A5F8-46B6-957E-12692664A85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326093"/>
      </p:ext>
    </p:extLst>
  </p:cSld>
  <p:clrMapOvr>
    <a:masterClrMapping/>
  </p:clrMapOvr>
  <p:transition spd="slow">
    <p:wipe/>
  </p:transition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B566F4B-DC45-43E4-B551-08E769913A2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6304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D536E20-7B9E-4964-A6D3-72473D63FB5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2592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BE2ADA5-956D-46FC-BE93-03B023479CD5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373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3B7D89E-9968-496C-B658-F2DDB7A918DD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2756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4718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6E216B8-43EA-4C66-892D-B778DB8D2368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645094"/>
      </p:ext>
    </p:extLst>
  </p:cSld>
  <p:clrMapOvr>
    <a:masterClrMapping/>
  </p:clrMapOvr>
  <p:transition spd="slow">
    <p:wipe/>
  </p:transition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758104-8ECD-4DFB-88BC-849248C7089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910379"/>
      </p:ext>
    </p:extLst>
  </p:cSld>
  <p:clrMapOvr>
    <a:masterClrMapping/>
  </p:clrMapOvr>
  <p:transition spd="slow">
    <p:wipe/>
  </p:transition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9D2075B-911C-4FC2-804D-FCD794EE4D19}" type="datetime1">
              <a:rPr lang="en-US" smtClean="0"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1826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603200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27227E1-CEBA-46CF-A55D-78D8D2941C15}" type="datetime1">
              <a:rPr lang="en-US" smtClean="0"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577845"/>
      </p:ext>
    </p:extLst>
  </p:cSld>
  <p:clrMapOvr>
    <a:masterClrMapping/>
  </p:clrMapOvr>
  <p:transition spd="slow">
    <p:wipe/>
  </p:transition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387B548-C150-471F-B783-EBCF2ADD5D0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42424"/>
      </p:ext>
    </p:extLst>
  </p:cSld>
  <p:clrMapOvr>
    <a:masterClrMapping/>
  </p:clrMapOvr>
  <p:transition spd="slow">
    <p:wipe/>
  </p:transition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F702F48-2F11-42D2-839F-0A7749274D40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276513"/>
      </p:ext>
    </p:extLst>
  </p:cSld>
  <p:clrMapOvr>
    <a:masterClrMapping/>
  </p:clrMapOvr>
  <p:transition spd="slow">
    <p:wipe/>
  </p:transition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1E01D8-4501-4469-A60C-F53BE8652129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522662"/>
      </p:ext>
    </p:extLst>
  </p:cSld>
  <p:clrMapOvr>
    <a:masterClrMapping/>
  </p:clrMapOvr>
  <p:transition spd="slow">
    <p:wipe/>
  </p:transition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EC6A9B-015B-4101-9DEB-751BC3FECB2A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933207"/>
      </p:ext>
    </p:extLst>
  </p:cSld>
  <p:clrMapOvr>
    <a:masterClrMapping/>
  </p:clrMapOvr>
  <p:transition spd="slow">
    <p:wipe/>
  </p:transition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29570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7211980"/>
      </p:ext>
    </p:extLst>
  </p:cSld>
  <p:clrMapOvr>
    <a:masterClrMapping/>
  </p:clrMapOvr>
  <p:transition spd="slow">
    <p:wipe/>
  </p:transition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BC115F9-FEFF-4979-96DD-2BD23EF3E8D6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7994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4697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908808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35985904"/>
      </p:ext>
    </p:extLst>
  </p:cSld>
  <p:clrMapOvr>
    <a:masterClrMapping/>
  </p:clrMapOvr>
  <p:transition spd="slow">
    <p:wipe/>
  </p:transition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15490108"/>
      </p:ext>
    </p:extLst>
  </p:cSld>
  <p:clrMapOvr>
    <a:masterClrMapping/>
  </p:clrMapOvr>
  <p:transition spd="slow">
    <p:wipe/>
  </p:transition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05348D4-883A-482D-A076-6F4F864C4DB0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8910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0A239FF7-7851-42BA-B3BE-1F87DE9BB28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7480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638369"/>
      </p:ext>
    </p:extLst>
  </p:cSld>
  <p:clrMapOvr>
    <a:masterClrMapping/>
  </p:clrMapOvr>
  <p:transition spd="slow">
    <p:wipe/>
  </p:transition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B49BE53-82C4-4F1B-BA44-02A1B2E68F5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81207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9842DD5-5D76-4686-A749-C012BD28AE1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243433"/>
      </p:ext>
    </p:extLst>
  </p:cSld>
  <p:clrMapOvr>
    <a:masterClrMapping/>
  </p:clrMapOvr>
  <p:transition spd="slow">
    <p:wipe/>
  </p:transition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B8A1C42-9E5D-4655-A6ED-4D655392DC1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27987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0A0F196E-D79F-4B68-9830-126FF4D63497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57070016"/>
      </p:ext>
    </p:extLst>
  </p:cSld>
  <p:clrMapOvr>
    <a:masterClrMapping/>
  </p:clrMapOvr>
  <p:transition spd="slow">
    <p:wipe/>
  </p:transition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9C796074-7553-4450-AAEE-25B2109157E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56995522"/>
      </p:ext>
    </p:extLst>
  </p:cSld>
  <p:clrMapOvr>
    <a:masterClrMapping/>
  </p:clrMapOvr>
  <p:transition spd="slow">
    <p:wipe/>
  </p:transition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2F4C3AD-E715-4621-834D-6F351F4534F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98405777"/>
      </p:ext>
    </p:extLst>
  </p:cSld>
  <p:clrMapOvr>
    <a:masterClrMapping/>
  </p:clrMapOvr>
  <p:transition spd="slow">
    <p:wipe/>
  </p:transition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E74F62F-AFF7-4B95-BBD5-32AAE7736F7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02052504"/>
      </p:ext>
    </p:extLst>
  </p:cSld>
  <p:clrMapOvr>
    <a:masterClrMapping/>
  </p:clrMapOvr>
  <p:transition spd="slow">
    <p:wipe/>
  </p:transition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972086B-D280-4608-8BF5-ED92D753209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51429311"/>
      </p:ext>
    </p:extLst>
  </p:cSld>
  <p:clrMapOvr>
    <a:masterClrMapping/>
  </p:clrMapOvr>
  <p:transition spd="slow">
    <p:wipe/>
  </p:transition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7F12DFA-C903-4E29-817D-F9A136C2FFA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66735712"/>
      </p:ext>
    </p:extLst>
  </p:cSld>
  <p:clrMapOvr>
    <a:masterClrMapping/>
  </p:clrMapOvr>
  <p:transition spd="slow">
    <p:wipe/>
  </p:transition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2D97CA2-5DA7-4EAF-91A9-BFA8D536974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27579790"/>
      </p:ext>
    </p:extLst>
  </p:cSld>
  <p:clrMapOvr>
    <a:masterClrMapping/>
  </p:clrMapOvr>
  <p:transition spd="slow">
    <p:wipe/>
  </p:transition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FDB4BB8-A75A-498D-A3E1-1A73958FDEA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84221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13E898D-47C1-4ED8-8A13-C9CD99ACDE2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0831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F8B0BB29-525E-4836-B89D-51D7C723FCF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647400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68893430"/>
      </p:ext>
    </p:extLst>
  </p:cSld>
  <p:clrMapOvr>
    <a:masterClrMapping/>
  </p:clrMapOvr>
  <p:transition spd="slow">
    <p:wipe/>
  </p:transition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96E45CA5-74E4-4230-BD64-666C29FACA1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1311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E271DE2-9E2E-4C2C-B0C4-06508DB8CD1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81208184"/>
      </p:ext>
    </p:extLst>
  </p:cSld>
  <p:clrMapOvr>
    <a:masterClrMapping/>
  </p:clrMapOvr>
  <p:transition spd="slow">
    <p:wipe/>
  </p:transition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6A7A2DE-A54A-4F87-90C7-F0769A39E5D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2915210"/>
      </p:ext>
    </p:extLst>
  </p:cSld>
  <p:clrMapOvr>
    <a:masterClrMapping/>
  </p:clrMapOvr>
  <p:transition spd="slow">
    <p:wipe/>
  </p:transition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7947A3F6-5CA4-46F1-8645-B9BE9C1196D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85500"/>
      </p:ext>
    </p:extLst>
  </p:cSld>
  <p:clrMapOvr>
    <a:masterClrMapping/>
  </p:clrMapOvr>
  <p:transition spd="slow">
    <p:wipe/>
  </p:transition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DF29BBD-3DBC-442A-927D-C20B99CF1236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5203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05F7053-ACEC-478C-8A3B-632E08B5E3F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8256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DDE819F-98EC-48DD-A926-1EBF95A841E1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3084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3EA5304-D518-4BC6-8B20-F1B323513170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8907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9744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783DC99-1967-4B43-B7EC-8383377146A6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79607"/>
      </p:ext>
    </p:extLst>
  </p:cSld>
  <p:clrMapOvr>
    <a:masterClrMapping/>
  </p:clrMapOvr>
  <p:transition spd="slow">
    <p:wipe/>
  </p:transition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A8E96AB-781B-4D27-A4FB-8F903B736E16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514043"/>
      </p:ext>
    </p:extLst>
  </p:cSld>
  <p:clrMapOvr>
    <a:masterClrMapping/>
  </p:clrMapOvr>
  <p:transition spd="slow">
    <p:wipe/>
  </p:transition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426A6-EB36-4F26-A7E1-578C8514CEB1}" type="datetime1">
              <a:rPr lang="en-US" smtClean="0"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4840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856015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5257C4-5598-409B-BBC7-0CD36F3034EA}" type="datetime1">
              <a:rPr lang="en-US" smtClean="0"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492123"/>
      </p:ext>
    </p:extLst>
  </p:cSld>
  <p:clrMapOvr>
    <a:masterClrMapping/>
  </p:clrMapOvr>
  <p:transition spd="slow">
    <p:wipe/>
  </p:transition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7FD7A4-2951-45F5-91AA-52FA24C111E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47870"/>
      </p:ext>
    </p:extLst>
  </p:cSld>
  <p:clrMapOvr>
    <a:masterClrMapping/>
  </p:clrMapOvr>
  <p:transition spd="slow">
    <p:wipe/>
  </p:transition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4C4060-8AD2-4E8F-A31D-1A2226F8A15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566722"/>
      </p:ext>
    </p:extLst>
  </p:cSld>
  <p:clrMapOvr>
    <a:masterClrMapping/>
  </p:clrMapOvr>
  <p:transition spd="slow">
    <p:wipe/>
  </p:transition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EA91913-6C8E-4427-8980-62907F6A7D42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604520"/>
      </p:ext>
    </p:extLst>
  </p:cSld>
  <p:clrMapOvr>
    <a:masterClrMapping/>
  </p:clrMapOvr>
  <p:transition spd="slow">
    <p:wipe/>
  </p:transition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1488B7-F215-4B92-8C9A-77533DF61EC4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506516"/>
      </p:ext>
    </p:extLst>
  </p:cSld>
  <p:clrMapOvr>
    <a:masterClrMapping/>
  </p:clrMapOvr>
  <p:transition spd="slow">
    <p:wipe/>
  </p:transition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20269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2656903"/>
      </p:ext>
    </p:extLst>
  </p:cSld>
  <p:clrMapOvr>
    <a:masterClrMapping/>
  </p:clrMapOvr>
  <p:transition spd="slow">
    <p:wipe/>
  </p:transition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4D7ACF2-45D9-462C-B42A-60078191697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73632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1660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061487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944253"/>
      </p:ext>
    </p:extLst>
  </p:cSld>
  <p:clrMapOvr>
    <a:masterClrMapping/>
  </p:clrMapOvr>
  <p:transition spd="slow">
    <p:wipe/>
  </p:transition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5084666"/>
      </p:ext>
    </p:extLst>
  </p:cSld>
  <p:clrMapOvr>
    <a:masterClrMapping/>
  </p:clrMapOvr>
  <p:transition spd="slow">
    <p:wipe/>
  </p:transition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585CB8-D0A3-4B98-8662-75E2C6B6F6DF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733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78D4300-4E2C-4B94-860C-917274043D2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8469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274275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369347"/>
      </p:ext>
    </p:extLst>
  </p:cSld>
  <p:clrMapOvr>
    <a:masterClrMapping/>
  </p:clrMapOvr>
  <p:transition spd="slow">
    <p:wipe/>
  </p:transition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0A52E09-34BE-4ED9-9951-F37BCED0BAA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4426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A144261-E739-4529-AE9C-350EB0EBDC5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627956"/>
      </p:ext>
    </p:extLst>
  </p:cSld>
  <p:clrMapOvr>
    <a:masterClrMapping/>
  </p:clrMapOvr>
  <p:transition spd="slow">
    <p:wipe/>
  </p:transition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374C1ED-6CA4-4EFD-9562-57819C13474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644588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8E85AFA0-BB1A-41BD-A304-DCEFAEA69FB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01832469"/>
      </p:ext>
    </p:extLst>
  </p:cSld>
  <p:clrMapOvr>
    <a:masterClrMapping/>
  </p:clrMapOvr>
  <p:transition spd="slow">
    <p:wipe/>
  </p:transition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D5407404-D3EB-4943-9E0D-8514B24D3C9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3689024"/>
      </p:ext>
    </p:extLst>
  </p:cSld>
  <p:clrMapOvr>
    <a:masterClrMapping/>
  </p:clrMapOvr>
  <p:transition spd="slow">
    <p:wipe/>
  </p:transition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0E10A545-8C5B-4188-8CEB-E5B31104A0C8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7612296"/>
      </p:ext>
    </p:extLst>
  </p:cSld>
  <p:clrMapOvr>
    <a:masterClrMapping/>
  </p:clrMapOvr>
  <p:transition spd="slow">
    <p:wipe/>
  </p:transition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EA024BF7-4464-4367-A8F5-63E8C921866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61888598"/>
      </p:ext>
    </p:extLst>
  </p:cSld>
  <p:clrMapOvr>
    <a:masterClrMapping/>
  </p:clrMapOvr>
  <p:transition spd="slow">
    <p:wipe/>
  </p:transition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30B3E0C7-6CBD-4B41-A135-6B7B94BF9CC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21088720"/>
      </p:ext>
    </p:extLst>
  </p:cSld>
  <p:clrMapOvr>
    <a:masterClrMapping/>
  </p:clrMapOvr>
  <p:transition spd="slow">
    <p:wipe/>
  </p:transition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055CB273-091D-471F-8CF4-9D7D082B7987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15207864"/>
      </p:ext>
    </p:extLst>
  </p:cSld>
  <p:clrMapOvr>
    <a:masterClrMapping/>
  </p:clrMapOvr>
  <p:transition spd="slow">
    <p:wipe/>
  </p:transition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483184C-7421-410D-A8FA-863CF4C30A91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87601288"/>
      </p:ext>
    </p:extLst>
  </p:cSld>
  <p:clrMapOvr>
    <a:masterClrMapping/>
  </p:clrMapOvr>
  <p:transition spd="slow">
    <p:wipe/>
  </p:transition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C858617-BDDC-4826-8C64-05283CA18B7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974828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63221F6-5A8E-4F76-9F0F-05C9A0F4039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554578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BC5A36B4-1356-4659-81C6-7DD49299C5D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876965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7955994"/>
      </p:ext>
    </p:extLst>
  </p:cSld>
  <p:clrMapOvr>
    <a:masterClrMapping/>
  </p:clrMapOvr>
  <p:transition spd="slow">
    <p:wipe/>
  </p:transition>
</p:sldLayout>
</file>

<file path=ppt/slideLayouts/slideLayout5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E6DAD17-A099-4DAC-AFA6-BE32BCBB76B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2974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087E8206-1FD7-4111-A7AE-678955452A9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34199413"/>
      </p:ext>
    </p:extLst>
  </p:cSld>
  <p:clrMapOvr>
    <a:masterClrMapping/>
  </p:clrMapOvr>
  <p:transition spd="slow">
    <p:wipe/>
  </p:transition>
</p:sldLayout>
</file>

<file path=ppt/slideLayouts/slideLayout5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7FF24F16-69BD-4E39-B2D4-7BB46441EB6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520211"/>
      </p:ext>
    </p:extLst>
  </p:cSld>
  <p:clrMapOvr>
    <a:masterClrMapping/>
  </p:clrMapOvr>
  <p:transition spd="slow">
    <p:wipe/>
  </p:transition>
</p:sldLayout>
</file>

<file path=ppt/slideLayouts/slideLayout5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58D87725-269C-4418-A795-A5314B438607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860877"/>
      </p:ext>
    </p:extLst>
  </p:cSld>
  <p:clrMapOvr>
    <a:masterClrMapping/>
  </p:clrMapOvr>
  <p:transition spd="slow">
    <p:wipe/>
  </p:transition>
</p:sldLayout>
</file>

<file path=ppt/slideLayouts/slideLayout5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C0173031-A31B-4D83-AF64-0C468536341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8304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4F9FB8E8-C879-48AF-A88C-5CD807D1F24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9617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33B04D9-6125-43F5-9DBD-A42A2CC204C8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6392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A9258B87-7F2A-4D70-B361-2F8C0D486F0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67046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212019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5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0F18A2-30ED-457E-9261-8AB0915982AF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5296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0530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718663E-E31F-4DCA-8184-E929D7EC6EDB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293395"/>
      </p:ext>
    </p:extLst>
  </p:cSld>
  <p:clrMapOvr>
    <a:masterClrMapping/>
  </p:clrMapOvr>
  <p:transition spd="slow">
    <p:wipe/>
  </p:transition>
</p:sldLayout>
</file>

<file path=ppt/slideLayouts/slideLayout5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E8F041-85D2-438C-B35E-AF9B11FFA385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028263"/>
      </p:ext>
    </p:extLst>
  </p:cSld>
  <p:clrMapOvr>
    <a:masterClrMapping/>
  </p:clrMapOvr>
  <p:transition spd="slow">
    <p:wipe/>
  </p:transition>
</p:sldLayout>
</file>

<file path=ppt/slideLayouts/slideLayout5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6C6995A-157F-4AAE-9D6A-57A0238BB739}" type="datetime1">
              <a:rPr lang="en-US" smtClean="0"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302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8974120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5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A71924A-5638-4949-BFC9-EE24AFA224D2}" type="datetime1">
              <a:rPr lang="en-US" smtClean="0"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928615"/>
      </p:ext>
    </p:extLst>
  </p:cSld>
  <p:clrMapOvr>
    <a:masterClrMapping/>
  </p:clrMapOvr>
  <p:transition spd="slow">
    <p:wipe/>
  </p:transition>
</p:sldLayout>
</file>

<file path=ppt/slideLayouts/slideLayout5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E13C22-F5D3-447D-829F-E0EB481490B6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774905"/>
      </p:ext>
    </p:extLst>
  </p:cSld>
  <p:clrMapOvr>
    <a:masterClrMapping/>
  </p:clrMapOvr>
  <p:transition spd="slow">
    <p:wipe/>
  </p:transition>
</p:sldLayout>
</file>

<file path=ppt/slideLayouts/slideLayout5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6BA382B-281B-4640-94CD-22D0C7D729A0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111991"/>
      </p:ext>
    </p:extLst>
  </p:cSld>
  <p:clrMapOvr>
    <a:masterClrMapping/>
  </p:clrMapOvr>
  <p:transition spd="slow">
    <p:wipe/>
  </p:transition>
</p:sldLayout>
</file>

<file path=ppt/slideLayouts/slideLayout5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B53657C-13A1-44C6-A9F0-44E5FF10B29F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869052"/>
      </p:ext>
    </p:extLst>
  </p:cSld>
  <p:clrMapOvr>
    <a:masterClrMapping/>
  </p:clrMapOvr>
  <p:transition spd="slow">
    <p:wipe/>
  </p:transition>
</p:sldLayout>
</file>

<file path=ppt/slideLayouts/slideLayout5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FB0BB52-4066-4F50-A8C3-B2000419B044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69247"/>
      </p:ext>
    </p:extLst>
  </p:cSld>
  <p:clrMapOvr>
    <a:masterClrMapping/>
  </p:clrMapOvr>
  <p:transition spd="slow">
    <p:wipe/>
  </p:transition>
</p:sldLayout>
</file>

<file path=ppt/slideLayouts/slideLayout5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58735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6075920"/>
      </p:ext>
    </p:extLst>
  </p:cSld>
  <p:clrMapOvr>
    <a:masterClrMapping/>
  </p:clrMapOvr>
  <p:transition spd="slow">
    <p:wipe/>
  </p:transition>
</p:sldLayout>
</file>

<file path=ppt/slideLayouts/slideLayout5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136E4A55-540C-444C-B01C-9362444FA787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8415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8C566-06FD-4E90-A00F-14C8232338D9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710208"/>
      </p:ext>
    </p:extLst>
  </p:cSld>
  <p:clrMapOvr>
    <a:masterClrMapping/>
  </p:clrMapOvr>
  <p:transition spd="slow">
    <p:wipe/>
  </p:transition>
</p:sldLayout>
</file>

<file path=ppt/slideLayouts/slideLayout5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DDF7D-AEC7-4B1C-94D1-A7C64688A22C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333750"/>
      </p:ext>
    </p:extLst>
  </p:cSld>
  <p:clrMapOvr>
    <a:masterClrMapping/>
  </p:clrMapOvr>
  <p:transition spd="slow">
    <p:wipe/>
  </p:transition>
</p:sldLayout>
</file>

<file path=ppt/slideLayouts/slideLayout5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6A32-E939-42CC-A7E1-98CAC9943B65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892615"/>
      </p:ext>
    </p:extLst>
  </p:cSld>
  <p:clrMapOvr>
    <a:masterClrMapping/>
  </p:clrMapOvr>
  <p:transition spd="slow">
    <p:wipe/>
  </p:transition>
</p:sldLayout>
</file>

<file path=ppt/slideLayouts/slideLayout5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5E75D-26E8-4B30-816C-99326DF5BA6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191354"/>
      </p:ext>
    </p:extLst>
  </p:cSld>
  <p:clrMapOvr>
    <a:masterClrMapping/>
  </p:clrMapOvr>
  <p:transition spd="slow">
    <p:wipe/>
  </p:transition>
</p:sldLayout>
</file>

<file path=ppt/slideLayouts/slideLayout5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B1A4-C6D1-4CB7-ACAD-DDE9555AF385}" type="datetime1">
              <a:rPr lang="en-US" smtClean="0"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00687"/>
      </p:ext>
    </p:extLst>
  </p:cSld>
  <p:clrMapOvr>
    <a:masterClrMapping/>
  </p:clrMapOvr>
  <p:transition spd="slow">
    <p:wipe/>
  </p:transition>
</p:sldLayout>
</file>

<file path=ppt/slideLayouts/slideLayout5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6315E-D78B-4D72-BFC2-A4E8C826EA79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7E87-07F3-4273-AAD5-1C3A98CB1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6208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5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54E49-2933-4D75-9446-833A1136916C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911770"/>
      </p:ext>
    </p:extLst>
  </p:cSld>
  <p:clrMapOvr>
    <a:masterClrMapping/>
  </p:clrMapOvr>
  <p:transition spd="slow">
    <p:wipe/>
  </p:transition>
</p:sldLayout>
</file>

<file path=ppt/slideLayouts/slideLayout5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E95C9-57AB-4EF3-A405-700481A6062C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704145"/>
      </p:ext>
    </p:extLst>
  </p:cSld>
  <p:clrMapOvr>
    <a:masterClrMapping/>
  </p:clrMapOvr>
  <p:transition spd="slow">
    <p:wipe/>
  </p:transition>
</p:sldLayout>
</file>

<file path=ppt/slideLayouts/slideLayout5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FDC23-670B-4F57-BBFE-A4077137DB7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962147"/>
      </p:ext>
    </p:extLst>
  </p:cSld>
  <p:clrMapOvr>
    <a:masterClrMapping/>
  </p:clrMapOvr>
  <p:transition spd="slow">
    <p:wipe/>
  </p:transition>
</p:sldLayout>
</file>

<file path=ppt/slideLayouts/slideLayout5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1A85E-BA90-4470-8B90-B2D5BCBA6D2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88998"/>
      </p:ext>
    </p:extLst>
  </p:cSld>
  <p:clrMapOvr>
    <a:masterClrMapping/>
  </p:clrMapOvr>
  <p:transition spd="slow">
    <p:wipe/>
  </p:transition>
</p:sldLayout>
</file>

<file path=ppt/slideLayouts/slideLayout5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59B7-C963-48BA-BA1E-2CF15F0F237D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24891"/>
      </p:ext>
    </p:extLst>
  </p:cSld>
  <p:clrMapOvr>
    <a:masterClrMapping/>
  </p:clrMapOvr>
  <p:transition spd="slow">
    <p:wipe/>
  </p:transition>
</p:sldLayout>
</file>

<file path=ppt/slideLayouts/slideLayout5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45823-820C-455E-94AD-822CF4BA8C14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6362662"/>
      </p:ext>
    </p:extLst>
  </p:cSld>
  <p:clrMapOvr>
    <a:masterClrMapping/>
  </p:clrMapOvr>
  <p:transition spd="slow">
    <p:wipe/>
  </p:transition>
</p:sldLayout>
</file>

<file path=ppt/slideLayouts/slideLayout5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8E3D6-49CB-476A-881F-C3CC61D95D60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891816"/>
      </p:ext>
    </p:extLst>
  </p:cSld>
  <p:clrMapOvr>
    <a:masterClrMapping/>
  </p:clrMapOvr>
  <p:transition spd="slow">
    <p:wipe/>
  </p:transition>
</p:sldLayout>
</file>

<file path=ppt/slideLayouts/slideLayout5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FC72B-20A8-40F4-BC56-9DC50F784799}" type="datetime1">
              <a:rPr lang="en-US" smtClean="0"/>
              <a:t>7/31/2019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350378"/>
      </p:ext>
    </p:extLst>
  </p:cSld>
  <p:clrMapOvr>
    <a:masterClrMapping/>
  </p:clrMapOvr>
  <p:transition spd="slow">
    <p:wipe/>
  </p:transition>
</p:sldLayout>
</file>

<file path=ppt/slideLayouts/slideLayout5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99C2B-5126-440C-B44B-C8C640322CEF}" type="datetime1">
              <a:rPr lang="en-US" smtClean="0"/>
              <a:t>7/31/2019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869340"/>
      </p:ext>
    </p:extLst>
  </p:cSld>
  <p:clrMapOvr>
    <a:masterClrMapping/>
  </p:clrMapOvr>
  <p:transition spd="slow">
    <p:wipe/>
  </p:transition>
</p:sldLayout>
</file>

<file path=ppt/slideLayouts/slideLayout5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7682-3CCF-4F65-9BFB-7D20769069F1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596186"/>
      </p:ext>
    </p:extLst>
  </p:cSld>
  <p:clrMapOvr>
    <a:masterClrMapping/>
  </p:clrMapOvr>
  <p:transition spd="slow">
    <p:wipe/>
  </p:transition>
</p:sldLayout>
</file>

<file path=ppt/slideLayouts/slideLayout5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399E5-F73B-488C-B004-955E0E4F64EC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539147"/>
      </p:ext>
    </p:extLst>
  </p:cSld>
  <p:clrMapOvr>
    <a:masterClrMapping/>
  </p:clrMapOvr>
  <p:transition spd="slow">
    <p:wipe/>
  </p:transition>
</p:sldLayout>
</file>

<file path=ppt/slideLayouts/slideLayout5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2D7BF5E6-D0F3-4654-8441-5C07FF93372A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5011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DC4FD-0453-4429-8EDB-3C4F1EFF124C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476093"/>
      </p:ext>
    </p:extLst>
  </p:cSld>
  <p:clrMapOvr>
    <a:masterClrMapping/>
  </p:clrMapOvr>
  <p:transition spd="slow">
    <p:wipe/>
  </p:transition>
</p:sldLayout>
</file>

<file path=ppt/slideLayouts/slideLayout5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4DE44-CBB6-4E7C-8728-3963E37CB8D3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1694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D525E-86D7-4EB5-B831-19B841C3E3C4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530074"/>
      </p:ext>
    </p:extLst>
  </p:cSld>
  <p:clrMapOvr>
    <a:masterClrMapping/>
  </p:clrMapOvr>
  <p:transition spd="slow">
    <p:wipe/>
  </p:transition>
</p:sldLayout>
</file>

<file path=ppt/slideLayouts/slideLayout5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2235A-C317-4549-8D4B-872B043953B0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6827144"/>
      </p:ext>
    </p:extLst>
  </p:cSld>
  <p:clrMapOvr>
    <a:masterClrMapping/>
  </p:clrMapOvr>
  <p:transition spd="slow">
    <p:wipe/>
  </p:transition>
</p:sldLayout>
</file>

<file path=ppt/slideLayouts/slideLayout5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6CFD7-57B2-41A6-8D94-BE63B2482644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39244"/>
      </p:ext>
    </p:extLst>
  </p:cSld>
  <p:clrMapOvr>
    <a:masterClrMapping/>
  </p:clrMapOvr>
  <p:transition spd="slow">
    <p:wipe/>
  </p:transition>
</p:sldLayout>
</file>

<file path=ppt/slideLayouts/slideLayout5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DF10E-60FD-4B86-8CE7-94240820BEB5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610760"/>
      </p:ext>
    </p:extLst>
  </p:cSld>
  <p:clrMapOvr>
    <a:masterClrMapping/>
  </p:clrMapOvr>
  <p:transition spd="slow">
    <p:wipe/>
  </p:transition>
</p:sldLayout>
</file>

<file path=ppt/slideLayouts/slideLayout5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E0F05-53E1-4188-9DD8-8539A271EF2F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6980085"/>
      </p:ext>
    </p:extLst>
  </p:cSld>
  <p:clrMapOvr>
    <a:masterClrMapping/>
  </p:clrMapOvr>
  <p:transition spd="slow">
    <p:wipe/>
  </p:transition>
</p:sldLayout>
</file>

<file path=ppt/slideLayouts/slideLayout5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24266-6044-4F72-8339-67AEB1AF3AEC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401373"/>
      </p:ext>
    </p:extLst>
  </p:cSld>
  <p:clrMapOvr>
    <a:masterClrMapping/>
  </p:clrMapOvr>
  <p:transition spd="slow">
    <p:wipe/>
  </p:transition>
</p:sldLayout>
</file>

<file path=ppt/slideLayouts/slideLayout5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9A7CF-D319-498D-802B-A9324F73F3F1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1643369"/>
      </p:ext>
    </p:extLst>
  </p:cSld>
  <p:clrMapOvr>
    <a:masterClrMapping/>
  </p:clrMapOvr>
  <p:transition spd="slow">
    <p:wipe/>
  </p:transition>
</p:sldLayout>
</file>

<file path=ppt/slideLayouts/slideLayout5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C256F-F61E-4B34-9DC2-F2B5F29B3FD1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771852"/>
      </p:ext>
    </p:extLst>
  </p:cSld>
  <p:clrMapOvr>
    <a:masterClrMapping/>
  </p:clrMapOvr>
  <p:transition spd="slow">
    <p:wipe/>
  </p:transition>
</p:sldLayout>
</file>

<file path=ppt/slideLayouts/slideLayout5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75478-ACF0-42B0-88B0-C0E8F0C9CF5A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7063948"/>
      </p:ext>
    </p:extLst>
  </p:cSld>
  <p:clrMapOvr>
    <a:masterClrMapping/>
  </p:clrMapOvr>
  <p:transition spd="slow">
    <p:wipe/>
  </p:transition>
</p:sldLayout>
</file>

<file path=ppt/slideLayouts/slideLayout5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5A4AB-9549-4A77-B46E-64496DBF704A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026519"/>
      </p:ext>
    </p:extLst>
  </p:cSld>
  <p:clrMapOvr>
    <a:masterClrMapping/>
  </p:clrMapOvr>
  <p:transition spd="slow">
    <p:wipe/>
  </p:transition>
</p:sldLayout>
</file>

<file path=ppt/slideLayouts/slideLayout5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51629-22BC-4796-84D3-592F93A265C0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04842985"/>
      </p:ext>
    </p:extLst>
  </p:cSld>
  <p:clrMapOvr>
    <a:masterClrMapping/>
  </p:clrMapOvr>
  <p:transition spd="slow">
    <p:wipe/>
  </p:transition>
</p:sldLayout>
</file>

<file path=ppt/slideLayouts/slideLayout5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C8B42-E616-430C-850A-3ADC37CB84D6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875142"/>
      </p:ext>
    </p:extLst>
  </p:cSld>
  <p:clrMapOvr>
    <a:masterClrMapping/>
  </p:clrMapOvr>
  <p:transition spd="slow">
    <p:wipe/>
  </p:transition>
</p:sldLayout>
</file>

<file path=ppt/slideLayouts/slideLayout5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6090B-1D0E-4BB6-A8D0-8A6134A0C389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4999932"/>
      </p:ext>
    </p:extLst>
  </p:cSld>
  <p:clrMapOvr>
    <a:masterClrMapping/>
  </p:clrMapOvr>
  <p:transition spd="slow">
    <p:wipe/>
  </p:transition>
</p:sldLayout>
</file>

<file path=ppt/slideLayouts/slideLayout5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46385-7C22-4CF2-863F-884C174B5901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668395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9.xml"/><Relationship Id="rId21" Type="http://schemas.openxmlformats.org/officeDocument/2006/relationships/slideLayout" Target="../slideLayouts/slideLayout27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8.xml"/><Relationship Id="rId16" Type="http://schemas.openxmlformats.org/officeDocument/2006/relationships/slideLayout" Target="../slideLayouts/slideLayout22.xml"/><Relationship Id="rId20" Type="http://schemas.openxmlformats.org/officeDocument/2006/relationships/slideLayout" Target="../slideLayouts/slideLayout26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24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21.xml"/><Relationship Id="rId23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slideLayout" Target="../slideLayouts/slideLayout62.xml"/><Relationship Id="rId18" Type="http://schemas.openxmlformats.org/officeDocument/2006/relationships/slideLayout" Target="../slideLayouts/slideLayout67.xml"/><Relationship Id="rId3" Type="http://schemas.openxmlformats.org/officeDocument/2006/relationships/slideLayout" Target="../slideLayouts/slideLayout52.xml"/><Relationship Id="rId21" Type="http://schemas.openxmlformats.org/officeDocument/2006/relationships/slideLayout" Target="../slideLayouts/slideLayout70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17" Type="http://schemas.openxmlformats.org/officeDocument/2006/relationships/slideLayout" Target="../slideLayouts/slideLayout66.xml"/><Relationship Id="rId2" Type="http://schemas.openxmlformats.org/officeDocument/2006/relationships/slideLayout" Target="../slideLayouts/slideLayout51.xml"/><Relationship Id="rId16" Type="http://schemas.openxmlformats.org/officeDocument/2006/relationships/slideLayout" Target="../slideLayouts/slideLayout65.xml"/><Relationship Id="rId20" Type="http://schemas.openxmlformats.org/officeDocument/2006/relationships/slideLayout" Target="../slideLayouts/slideLayout69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5" Type="http://schemas.openxmlformats.org/officeDocument/2006/relationships/slideLayout" Target="../slideLayouts/slideLayout64.xml"/><Relationship Id="rId23" Type="http://schemas.openxmlformats.org/officeDocument/2006/relationships/theme" Target="../theme/theme5.xml"/><Relationship Id="rId10" Type="http://schemas.openxmlformats.org/officeDocument/2006/relationships/slideLayout" Target="../slideLayouts/slideLayout59.xml"/><Relationship Id="rId19" Type="http://schemas.openxmlformats.org/officeDocument/2006/relationships/slideLayout" Target="../slideLayouts/slideLayout68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Relationship Id="rId14" Type="http://schemas.openxmlformats.org/officeDocument/2006/relationships/slideLayout" Target="../slideLayouts/slideLayout63.xml"/><Relationship Id="rId22" Type="http://schemas.openxmlformats.org/officeDocument/2006/relationships/slideLayout" Target="../slideLayouts/slideLayout7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slideLayout" Target="../slideLayouts/slideLayout84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slideLayout" Target="../slideLayouts/slideLayout83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5" Type="http://schemas.openxmlformats.org/officeDocument/2006/relationships/theme" Target="../theme/theme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Relationship Id="rId14" Type="http://schemas.openxmlformats.org/officeDocument/2006/relationships/slideLayout" Target="../slideLayouts/slideLayout8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theme" Target="../theme/theme7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2" Type="http://schemas.openxmlformats.org/officeDocument/2006/relationships/slideLayout" Target="../slideLayouts/slideLayout87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5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9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0.xml"/><Relationship Id="rId13" Type="http://schemas.openxmlformats.org/officeDocument/2006/relationships/slideLayout" Target="../slideLayouts/slideLayout105.xml"/><Relationship Id="rId1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95.xml"/><Relationship Id="rId21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99.xml"/><Relationship Id="rId12" Type="http://schemas.openxmlformats.org/officeDocument/2006/relationships/slideLayout" Target="../slideLayouts/slideLayout104.xml"/><Relationship Id="rId17" Type="http://schemas.openxmlformats.org/officeDocument/2006/relationships/slideLayout" Target="../slideLayouts/slideLayout109.xml"/><Relationship Id="rId2" Type="http://schemas.openxmlformats.org/officeDocument/2006/relationships/slideLayout" Target="../slideLayouts/slideLayout94.xml"/><Relationship Id="rId16" Type="http://schemas.openxmlformats.org/officeDocument/2006/relationships/slideLayout" Target="../slideLayouts/slideLayout108.xml"/><Relationship Id="rId20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24" Type="http://schemas.openxmlformats.org/officeDocument/2006/relationships/theme" Target="../theme/theme8.xml"/><Relationship Id="rId5" Type="http://schemas.openxmlformats.org/officeDocument/2006/relationships/slideLayout" Target="../slideLayouts/slideLayout97.xml"/><Relationship Id="rId15" Type="http://schemas.openxmlformats.org/officeDocument/2006/relationships/slideLayout" Target="../slideLayouts/slideLayout107.xml"/><Relationship Id="rId23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02.xml"/><Relationship Id="rId19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Relationship Id="rId14" Type="http://schemas.openxmlformats.org/officeDocument/2006/relationships/slideLayout" Target="../slideLayouts/slideLayout106.xml"/><Relationship Id="rId22" Type="http://schemas.openxmlformats.org/officeDocument/2006/relationships/slideLayout" Target="../slideLayouts/slideLayout114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8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117.xml"/><Relationship Id="rId1" Type="http://schemas.openxmlformats.org/officeDocument/2006/relationships/slideLayout" Target="../slideLayouts/slideLayout116.xml"/><Relationship Id="rId6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slideLayout" Target="../slideLayouts/slideLayout134.xml"/><Relationship Id="rId18" Type="http://schemas.openxmlformats.org/officeDocument/2006/relationships/slideLayout" Target="../slideLayouts/slideLayout139.xml"/><Relationship Id="rId3" Type="http://schemas.openxmlformats.org/officeDocument/2006/relationships/slideLayout" Target="../slideLayouts/slideLayout124.xml"/><Relationship Id="rId21" Type="http://schemas.openxmlformats.org/officeDocument/2006/relationships/slideLayout" Target="../slideLayouts/slideLayout142.xml"/><Relationship Id="rId7" Type="http://schemas.openxmlformats.org/officeDocument/2006/relationships/slideLayout" Target="../slideLayouts/slideLayout128.xml"/><Relationship Id="rId12" Type="http://schemas.openxmlformats.org/officeDocument/2006/relationships/slideLayout" Target="../slideLayouts/slideLayout133.xml"/><Relationship Id="rId17" Type="http://schemas.openxmlformats.org/officeDocument/2006/relationships/slideLayout" Target="../slideLayouts/slideLayout138.xml"/><Relationship Id="rId2" Type="http://schemas.openxmlformats.org/officeDocument/2006/relationships/slideLayout" Target="../slideLayouts/slideLayout123.xml"/><Relationship Id="rId16" Type="http://schemas.openxmlformats.org/officeDocument/2006/relationships/slideLayout" Target="../slideLayouts/slideLayout137.xml"/><Relationship Id="rId20" Type="http://schemas.openxmlformats.org/officeDocument/2006/relationships/slideLayout" Target="../slideLayouts/slideLayout141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24" Type="http://schemas.openxmlformats.org/officeDocument/2006/relationships/theme" Target="../theme/theme10.xml"/><Relationship Id="rId5" Type="http://schemas.openxmlformats.org/officeDocument/2006/relationships/slideLayout" Target="../slideLayouts/slideLayout126.xml"/><Relationship Id="rId15" Type="http://schemas.openxmlformats.org/officeDocument/2006/relationships/slideLayout" Target="../slideLayouts/slideLayout136.xml"/><Relationship Id="rId23" Type="http://schemas.openxmlformats.org/officeDocument/2006/relationships/slideLayout" Target="../slideLayouts/slideLayout144.xml"/><Relationship Id="rId10" Type="http://schemas.openxmlformats.org/officeDocument/2006/relationships/slideLayout" Target="../slideLayouts/slideLayout131.xml"/><Relationship Id="rId19" Type="http://schemas.openxmlformats.org/officeDocument/2006/relationships/slideLayout" Target="../slideLayouts/slideLayout140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Relationship Id="rId14" Type="http://schemas.openxmlformats.org/officeDocument/2006/relationships/slideLayout" Target="../slideLayouts/slideLayout135.xml"/><Relationship Id="rId22" Type="http://schemas.openxmlformats.org/officeDocument/2006/relationships/slideLayout" Target="../slideLayouts/slideLayout143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2.xml"/><Relationship Id="rId13" Type="http://schemas.openxmlformats.org/officeDocument/2006/relationships/slideLayout" Target="../slideLayouts/slideLayout157.xml"/><Relationship Id="rId3" Type="http://schemas.openxmlformats.org/officeDocument/2006/relationships/slideLayout" Target="../slideLayouts/slideLayout147.xml"/><Relationship Id="rId7" Type="http://schemas.openxmlformats.org/officeDocument/2006/relationships/slideLayout" Target="../slideLayouts/slideLayout151.xml"/><Relationship Id="rId12" Type="http://schemas.openxmlformats.org/officeDocument/2006/relationships/slideLayout" Target="../slideLayouts/slideLayout156.xml"/><Relationship Id="rId2" Type="http://schemas.openxmlformats.org/officeDocument/2006/relationships/slideLayout" Target="../slideLayouts/slideLayout146.xml"/><Relationship Id="rId1" Type="http://schemas.openxmlformats.org/officeDocument/2006/relationships/slideLayout" Target="../slideLayouts/slideLayout145.xml"/><Relationship Id="rId6" Type="http://schemas.openxmlformats.org/officeDocument/2006/relationships/slideLayout" Target="../slideLayouts/slideLayout150.xml"/><Relationship Id="rId11" Type="http://schemas.openxmlformats.org/officeDocument/2006/relationships/slideLayout" Target="../slideLayouts/slideLayout155.xml"/><Relationship Id="rId5" Type="http://schemas.openxmlformats.org/officeDocument/2006/relationships/slideLayout" Target="../slideLayouts/slideLayout149.xml"/><Relationship Id="rId15" Type="http://schemas.openxmlformats.org/officeDocument/2006/relationships/theme" Target="../theme/theme11.xml"/><Relationship Id="rId10" Type="http://schemas.openxmlformats.org/officeDocument/2006/relationships/slideLayout" Target="../slideLayouts/slideLayout154.xml"/><Relationship Id="rId4" Type="http://schemas.openxmlformats.org/officeDocument/2006/relationships/slideLayout" Target="../slideLayouts/slideLayout148.xml"/><Relationship Id="rId9" Type="http://schemas.openxmlformats.org/officeDocument/2006/relationships/slideLayout" Target="../slideLayouts/slideLayout153.xml"/><Relationship Id="rId14" Type="http://schemas.openxmlformats.org/officeDocument/2006/relationships/slideLayout" Target="../slideLayouts/slideLayout158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1.xml"/><Relationship Id="rId7" Type="http://schemas.openxmlformats.org/officeDocument/2006/relationships/theme" Target="../theme/theme12.xml"/><Relationship Id="rId2" Type="http://schemas.openxmlformats.org/officeDocument/2006/relationships/slideLayout" Target="../slideLayouts/slideLayout160.xml"/><Relationship Id="rId1" Type="http://schemas.openxmlformats.org/officeDocument/2006/relationships/slideLayout" Target="../slideLayouts/slideLayout159.xml"/><Relationship Id="rId6" Type="http://schemas.openxmlformats.org/officeDocument/2006/relationships/slideLayout" Target="../slideLayouts/slideLayout164.xml"/><Relationship Id="rId5" Type="http://schemas.openxmlformats.org/officeDocument/2006/relationships/slideLayout" Target="../slideLayouts/slideLayout163.xml"/><Relationship Id="rId4" Type="http://schemas.openxmlformats.org/officeDocument/2006/relationships/slideLayout" Target="../slideLayouts/slideLayout16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2.xml"/><Relationship Id="rId13" Type="http://schemas.openxmlformats.org/officeDocument/2006/relationships/slideLayout" Target="../slideLayouts/slideLayout177.xml"/><Relationship Id="rId18" Type="http://schemas.openxmlformats.org/officeDocument/2006/relationships/slideLayout" Target="../slideLayouts/slideLayout182.xml"/><Relationship Id="rId3" Type="http://schemas.openxmlformats.org/officeDocument/2006/relationships/slideLayout" Target="../slideLayouts/slideLayout167.xml"/><Relationship Id="rId21" Type="http://schemas.openxmlformats.org/officeDocument/2006/relationships/slideLayout" Target="../slideLayouts/slideLayout185.xml"/><Relationship Id="rId7" Type="http://schemas.openxmlformats.org/officeDocument/2006/relationships/slideLayout" Target="../slideLayouts/slideLayout171.xml"/><Relationship Id="rId12" Type="http://schemas.openxmlformats.org/officeDocument/2006/relationships/slideLayout" Target="../slideLayouts/slideLayout176.xml"/><Relationship Id="rId17" Type="http://schemas.openxmlformats.org/officeDocument/2006/relationships/slideLayout" Target="../slideLayouts/slideLayout181.xml"/><Relationship Id="rId2" Type="http://schemas.openxmlformats.org/officeDocument/2006/relationships/slideLayout" Target="../slideLayouts/slideLayout166.xml"/><Relationship Id="rId16" Type="http://schemas.openxmlformats.org/officeDocument/2006/relationships/slideLayout" Target="../slideLayouts/slideLayout180.xml"/><Relationship Id="rId20" Type="http://schemas.openxmlformats.org/officeDocument/2006/relationships/slideLayout" Target="../slideLayouts/slideLayout184.xml"/><Relationship Id="rId1" Type="http://schemas.openxmlformats.org/officeDocument/2006/relationships/slideLayout" Target="../slideLayouts/slideLayout165.xml"/><Relationship Id="rId6" Type="http://schemas.openxmlformats.org/officeDocument/2006/relationships/slideLayout" Target="../slideLayouts/slideLayout170.xml"/><Relationship Id="rId11" Type="http://schemas.openxmlformats.org/officeDocument/2006/relationships/slideLayout" Target="../slideLayouts/slideLayout175.xml"/><Relationship Id="rId5" Type="http://schemas.openxmlformats.org/officeDocument/2006/relationships/slideLayout" Target="../slideLayouts/slideLayout169.xml"/><Relationship Id="rId15" Type="http://schemas.openxmlformats.org/officeDocument/2006/relationships/slideLayout" Target="../slideLayouts/slideLayout179.xml"/><Relationship Id="rId23" Type="http://schemas.openxmlformats.org/officeDocument/2006/relationships/theme" Target="../theme/theme13.xml"/><Relationship Id="rId10" Type="http://schemas.openxmlformats.org/officeDocument/2006/relationships/slideLayout" Target="../slideLayouts/slideLayout174.xml"/><Relationship Id="rId19" Type="http://schemas.openxmlformats.org/officeDocument/2006/relationships/slideLayout" Target="../slideLayouts/slideLayout183.xml"/><Relationship Id="rId4" Type="http://schemas.openxmlformats.org/officeDocument/2006/relationships/slideLayout" Target="../slideLayouts/slideLayout168.xml"/><Relationship Id="rId9" Type="http://schemas.openxmlformats.org/officeDocument/2006/relationships/slideLayout" Target="../slideLayouts/slideLayout173.xml"/><Relationship Id="rId14" Type="http://schemas.openxmlformats.org/officeDocument/2006/relationships/slideLayout" Target="../slideLayouts/slideLayout178.xml"/><Relationship Id="rId22" Type="http://schemas.openxmlformats.org/officeDocument/2006/relationships/slideLayout" Target="../slideLayouts/slideLayout186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4.xml"/><Relationship Id="rId13" Type="http://schemas.openxmlformats.org/officeDocument/2006/relationships/slideLayout" Target="../slideLayouts/slideLayout199.xml"/><Relationship Id="rId3" Type="http://schemas.openxmlformats.org/officeDocument/2006/relationships/slideLayout" Target="../slideLayouts/slideLayout189.xml"/><Relationship Id="rId7" Type="http://schemas.openxmlformats.org/officeDocument/2006/relationships/slideLayout" Target="../slideLayouts/slideLayout193.xml"/><Relationship Id="rId12" Type="http://schemas.openxmlformats.org/officeDocument/2006/relationships/slideLayout" Target="../slideLayouts/slideLayout198.xml"/><Relationship Id="rId2" Type="http://schemas.openxmlformats.org/officeDocument/2006/relationships/slideLayout" Target="../slideLayouts/slideLayout188.xml"/><Relationship Id="rId1" Type="http://schemas.openxmlformats.org/officeDocument/2006/relationships/slideLayout" Target="../slideLayouts/slideLayout187.xml"/><Relationship Id="rId6" Type="http://schemas.openxmlformats.org/officeDocument/2006/relationships/slideLayout" Target="../slideLayouts/slideLayout192.xml"/><Relationship Id="rId11" Type="http://schemas.openxmlformats.org/officeDocument/2006/relationships/slideLayout" Target="../slideLayouts/slideLayout197.xml"/><Relationship Id="rId5" Type="http://schemas.openxmlformats.org/officeDocument/2006/relationships/slideLayout" Target="../slideLayouts/slideLayout191.xml"/><Relationship Id="rId15" Type="http://schemas.openxmlformats.org/officeDocument/2006/relationships/theme" Target="../theme/theme14.xml"/><Relationship Id="rId10" Type="http://schemas.openxmlformats.org/officeDocument/2006/relationships/slideLayout" Target="../slideLayouts/slideLayout196.xml"/><Relationship Id="rId4" Type="http://schemas.openxmlformats.org/officeDocument/2006/relationships/slideLayout" Target="../slideLayouts/slideLayout190.xml"/><Relationship Id="rId9" Type="http://schemas.openxmlformats.org/officeDocument/2006/relationships/slideLayout" Target="../slideLayouts/slideLayout195.xml"/><Relationship Id="rId14" Type="http://schemas.openxmlformats.org/officeDocument/2006/relationships/slideLayout" Target="../slideLayouts/slideLayout200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3.xml"/><Relationship Id="rId7" Type="http://schemas.openxmlformats.org/officeDocument/2006/relationships/theme" Target="../theme/theme15.xml"/><Relationship Id="rId2" Type="http://schemas.openxmlformats.org/officeDocument/2006/relationships/slideLayout" Target="../slideLayouts/slideLayout202.xml"/><Relationship Id="rId1" Type="http://schemas.openxmlformats.org/officeDocument/2006/relationships/slideLayout" Target="../slideLayouts/slideLayout201.xml"/><Relationship Id="rId6" Type="http://schemas.openxmlformats.org/officeDocument/2006/relationships/slideLayout" Target="../slideLayouts/slideLayout206.xml"/><Relationship Id="rId5" Type="http://schemas.openxmlformats.org/officeDocument/2006/relationships/slideLayout" Target="../slideLayouts/slideLayout205.xml"/><Relationship Id="rId4" Type="http://schemas.openxmlformats.org/officeDocument/2006/relationships/slideLayout" Target="../slideLayouts/slideLayout204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4.xml"/><Relationship Id="rId13" Type="http://schemas.openxmlformats.org/officeDocument/2006/relationships/slideLayout" Target="../slideLayouts/slideLayout219.xml"/><Relationship Id="rId18" Type="http://schemas.openxmlformats.org/officeDocument/2006/relationships/slideLayout" Target="../slideLayouts/slideLayout224.xml"/><Relationship Id="rId3" Type="http://schemas.openxmlformats.org/officeDocument/2006/relationships/slideLayout" Target="../slideLayouts/slideLayout209.xml"/><Relationship Id="rId21" Type="http://schemas.openxmlformats.org/officeDocument/2006/relationships/slideLayout" Target="../slideLayouts/slideLayout227.xml"/><Relationship Id="rId7" Type="http://schemas.openxmlformats.org/officeDocument/2006/relationships/slideLayout" Target="../slideLayouts/slideLayout213.xml"/><Relationship Id="rId12" Type="http://schemas.openxmlformats.org/officeDocument/2006/relationships/slideLayout" Target="../slideLayouts/slideLayout218.xml"/><Relationship Id="rId17" Type="http://schemas.openxmlformats.org/officeDocument/2006/relationships/slideLayout" Target="../slideLayouts/slideLayout223.xml"/><Relationship Id="rId2" Type="http://schemas.openxmlformats.org/officeDocument/2006/relationships/slideLayout" Target="../slideLayouts/slideLayout208.xml"/><Relationship Id="rId16" Type="http://schemas.openxmlformats.org/officeDocument/2006/relationships/slideLayout" Target="../slideLayouts/slideLayout222.xml"/><Relationship Id="rId20" Type="http://schemas.openxmlformats.org/officeDocument/2006/relationships/slideLayout" Target="../slideLayouts/slideLayout226.xml"/><Relationship Id="rId1" Type="http://schemas.openxmlformats.org/officeDocument/2006/relationships/slideLayout" Target="../slideLayouts/slideLayout207.xml"/><Relationship Id="rId6" Type="http://schemas.openxmlformats.org/officeDocument/2006/relationships/slideLayout" Target="../slideLayouts/slideLayout212.xml"/><Relationship Id="rId11" Type="http://schemas.openxmlformats.org/officeDocument/2006/relationships/slideLayout" Target="../slideLayouts/slideLayout217.xml"/><Relationship Id="rId5" Type="http://schemas.openxmlformats.org/officeDocument/2006/relationships/slideLayout" Target="../slideLayouts/slideLayout211.xml"/><Relationship Id="rId15" Type="http://schemas.openxmlformats.org/officeDocument/2006/relationships/slideLayout" Target="../slideLayouts/slideLayout221.xml"/><Relationship Id="rId23" Type="http://schemas.openxmlformats.org/officeDocument/2006/relationships/theme" Target="../theme/theme16.xml"/><Relationship Id="rId10" Type="http://schemas.openxmlformats.org/officeDocument/2006/relationships/slideLayout" Target="../slideLayouts/slideLayout216.xml"/><Relationship Id="rId19" Type="http://schemas.openxmlformats.org/officeDocument/2006/relationships/slideLayout" Target="../slideLayouts/slideLayout225.xml"/><Relationship Id="rId4" Type="http://schemas.openxmlformats.org/officeDocument/2006/relationships/slideLayout" Target="../slideLayouts/slideLayout210.xml"/><Relationship Id="rId9" Type="http://schemas.openxmlformats.org/officeDocument/2006/relationships/slideLayout" Target="../slideLayouts/slideLayout215.xml"/><Relationship Id="rId14" Type="http://schemas.openxmlformats.org/officeDocument/2006/relationships/slideLayout" Target="../slideLayouts/slideLayout220.xml"/><Relationship Id="rId22" Type="http://schemas.openxmlformats.org/officeDocument/2006/relationships/slideLayout" Target="../slideLayouts/slideLayout228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6.xml"/><Relationship Id="rId13" Type="http://schemas.openxmlformats.org/officeDocument/2006/relationships/slideLayout" Target="../slideLayouts/slideLayout241.xml"/><Relationship Id="rId3" Type="http://schemas.openxmlformats.org/officeDocument/2006/relationships/slideLayout" Target="../slideLayouts/slideLayout231.xml"/><Relationship Id="rId7" Type="http://schemas.openxmlformats.org/officeDocument/2006/relationships/slideLayout" Target="../slideLayouts/slideLayout235.xml"/><Relationship Id="rId12" Type="http://schemas.openxmlformats.org/officeDocument/2006/relationships/slideLayout" Target="../slideLayouts/slideLayout240.xml"/><Relationship Id="rId2" Type="http://schemas.openxmlformats.org/officeDocument/2006/relationships/slideLayout" Target="../slideLayouts/slideLayout230.xml"/><Relationship Id="rId1" Type="http://schemas.openxmlformats.org/officeDocument/2006/relationships/slideLayout" Target="../slideLayouts/slideLayout229.xml"/><Relationship Id="rId6" Type="http://schemas.openxmlformats.org/officeDocument/2006/relationships/slideLayout" Target="../slideLayouts/slideLayout234.xml"/><Relationship Id="rId11" Type="http://schemas.openxmlformats.org/officeDocument/2006/relationships/slideLayout" Target="../slideLayouts/slideLayout239.xml"/><Relationship Id="rId5" Type="http://schemas.openxmlformats.org/officeDocument/2006/relationships/slideLayout" Target="../slideLayouts/slideLayout233.xml"/><Relationship Id="rId15" Type="http://schemas.openxmlformats.org/officeDocument/2006/relationships/theme" Target="../theme/theme17.xml"/><Relationship Id="rId10" Type="http://schemas.openxmlformats.org/officeDocument/2006/relationships/slideLayout" Target="../slideLayouts/slideLayout238.xml"/><Relationship Id="rId4" Type="http://schemas.openxmlformats.org/officeDocument/2006/relationships/slideLayout" Target="../slideLayouts/slideLayout232.xml"/><Relationship Id="rId9" Type="http://schemas.openxmlformats.org/officeDocument/2006/relationships/slideLayout" Target="../slideLayouts/slideLayout237.xml"/><Relationship Id="rId14" Type="http://schemas.openxmlformats.org/officeDocument/2006/relationships/slideLayout" Target="../slideLayouts/slideLayout242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5" Type="http://schemas.openxmlformats.org/officeDocument/2006/relationships/slideLayout" Target="../slideLayouts/slideLayout247.xml"/><Relationship Id="rId4" Type="http://schemas.openxmlformats.org/officeDocument/2006/relationships/slideLayout" Target="../slideLayouts/slideLayout246.xml"/><Relationship Id="rId9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8.xml"/><Relationship Id="rId13" Type="http://schemas.openxmlformats.org/officeDocument/2006/relationships/slideLayout" Target="../slideLayouts/slideLayout263.xml"/><Relationship Id="rId18" Type="http://schemas.openxmlformats.org/officeDocument/2006/relationships/slideLayout" Target="../slideLayouts/slideLayout268.xml"/><Relationship Id="rId26" Type="http://schemas.openxmlformats.org/officeDocument/2006/relationships/theme" Target="../theme/theme19.xml"/><Relationship Id="rId3" Type="http://schemas.openxmlformats.org/officeDocument/2006/relationships/slideLayout" Target="../slideLayouts/slideLayout253.xml"/><Relationship Id="rId21" Type="http://schemas.openxmlformats.org/officeDocument/2006/relationships/slideLayout" Target="../slideLayouts/slideLayout271.xml"/><Relationship Id="rId7" Type="http://schemas.openxmlformats.org/officeDocument/2006/relationships/slideLayout" Target="../slideLayouts/slideLayout257.xml"/><Relationship Id="rId12" Type="http://schemas.openxmlformats.org/officeDocument/2006/relationships/slideLayout" Target="../slideLayouts/slideLayout262.xml"/><Relationship Id="rId17" Type="http://schemas.openxmlformats.org/officeDocument/2006/relationships/slideLayout" Target="../slideLayouts/slideLayout267.xml"/><Relationship Id="rId25" Type="http://schemas.openxmlformats.org/officeDocument/2006/relationships/slideLayout" Target="../slideLayouts/slideLayout275.xml"/><Relationship Id="rId2" Type="http://schemas.openxmlformats.org/officeDocument/2006/relationships/slideLayout" Target="../slideLayouts/slideLayout252.xml"/><Relationship Id="rId16" Type="http://schemas.openxmlformats.org/officeDocument/2006/relationships/slideLayout" Target="../slideLayouts/slideLayout266.xml"/><Relationship Id="rId20" Type="http://schemas.openxmlformats.org/officeDocument/2006/relationships/slideLayout" Target="../slideLayouts/slideLayout270.xml"/><Relationship Id="rId1" Type="http://schemas.openxmlformats.org/officeDocument/2006/relationships/slideLayout" Target="../slideLayouts/slideLayout251.xml"/><Relationship Id="rId6" Type="http://schemas.openxmlformats.org/officeDocument/2006/relationships/slideLayout" Target="../slideLayouts/slideLayout256.xml"/><Relationship Id="rId11" Type="http://schemas.openxmlformats.org/officeDocument/2006/relationships/slideLayout" Target="../slideLayouts/slideLayout261.xml"/><Relationship Id="rId24" Type="http://schemas.openxmlformats.org/officeDocument/2006/relationships/slideLayout" Target="../slideLayouts/slideLayout274.xml"/><Relationship Id="rId5" Type="http://schemas.openxmlformats.org/officeDocument/2006/relationships/slideLayout" Target="../slideLayouts/slideLayout255.xml"/><Relationship Id="rId15" Type="http://schemas.openxmlformats.org/officeDocument/2006/relationships/slideLayout" Target="../slideLayouts/slideLayout265.xml"/><Relationship Id="rId23" Type="http://schemas.openxmlformats.org/officeDocument/2006/relationships/slideLayout" Target="../slideLayouts/slideLayout273.xml"/><Relationship Id="rId10" Type="http://schemas.openxmlformats.org/officeDocument/2006/relationships/slideLayout" Target="../slideLayouts/slideLayout260.xml"/><Relationship Id="rId19" Type="http://schemas.openxmlformats.org/officeDocument/2006/relationships/slideLayout" Target="../slideLayouts/slideLayout269.xml"/><Relationship Id="rId4" Type="http://schemas.openxmlformats.org/officeDocument/2006/relationships/slideLayout" Target="../slideLayouts/slideLayout254.xml"/><Relationship Id="rId9" Type="http://schemas.openxmlformats.org/officeDocument/2006/relationships/slideLayout" Target="../slideLayouts/slideLayout259.xml"/><Relationship Id="rId14" Type="http://schemas.openxmlformats.org/officeDocument/2006/relationships/slideLayout" Target="../slideLayouts/slideLayout264.xml"/><Relationship Id="rId22" Type="http://schemas.openxmlformats.org/officeDocument/2006/relationships/slideLayout" Target="../slideLayouts/slideLayout272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13" Type="http://schemas.openxmlformats.org/officeDocument/2006/relationships/slideLayout" Target="../slideLayouts/slideLayout288.xml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slideLayout" Target="../slideLayouts/slideLayout287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5" Type="http://schemas.openxmlformats.org/officeDocument/2006/relationships/theme" Target="../theme/theme20.xml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Relationship Id="rId14" Type="http://schemas.openxmlformats.org/officeDocument/2006/relationships/slideLayout" Target="../slideLayouts/slideLayout289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7.xml"/><Relationship Id="rId13" Type="http://schemas.openxmlformats.org/officeDocument/2006/relationships/slideLayout" Target="../slideLayouts/slideLayout302.xml"/><Relationship Id="rId18" Type="http://schemas.openxmlformats.org/officeDocument/2006/relationships/slideLayout" Target="../slideLayouts/slideLayout307.xml"/><Relationship Id="rId3" Type="http://schemas.openxmlformats.org/officeDocument/2006/relationships/slideLayout" Target="../slideLayouts/slideLayout292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296.xml"/><Relationship Id="rId12" Type="http://schemas.openxmlformats.org/officeDocument/2006/relationships/slideLayout" Target="../slideLayouts/slideLayout301.xml"/><Relationship Id="rId17" Type="http://schemas.openxmlformats.org/officeDocument/2006/relationships/slideLayout" Target="../slideLayouts/slideLayout306.xml"/><Relationship Id="rId2" Type="http://schemas.openxmlformats.org/officeDocument/2006/relationships/slideLayout" Target="../slideLayouts/slideLayout291.xml"/><Relationship Id="rId16" Type="http://schemas.openxmlformats.org/officeDocument/2006/relationships/slideLayout" Target="../slideLayouts/slideLayout305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290.xml"/><Relationship Id="rId6" Type="http://schemas.openxmlformats.org/officeDocument/2006/relationships/slideLayout" Target="../slideLayouts/slideLayout295.xml"/><Relationship Id="rId11" Type="http://schemas.openxmlformats.org/officeDocument/2006/relationships/slideLayout" Target="../slideLayouts/slideLayout300.xml"/><Relationship Id="rId5" Type="http://schemas.openxmlformats.org/officeDocument/2006/relationships/slideLayout" Target="../slideLayouts/slideLayout294.xml"/><Relationship Id="rId15" Type="http://schemas.openxmlformats.org/officeDocument/2006/relationships/slideLayout" Target="../slideLayouts/slideLayout304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299.xml"/><Relationship Id="rId19" Type="http://schemas.openxmlformats.org/officeDocument/2006/relationships/theme" Target="../theme/theme21.xml"/><Relationship Id="rId4" Type="http://schemas.openxmlformats.org/officeDocument/2006/relationships/slideLayout" Target="../slideLayouts/slideLayout293.xml"/><Relationship Id="rId9" Type="http://schemas.openxmlformats.org/officeDocument/2006/relationships/slideLayout" Target="../slideLayouts/slideLayout298.xml"/><Relationship Id="rId14" Type="http://schemas.openxmlformats.org/officeDocument/2006/relationships/slideLayout" Target="../slideLayouts/slideLayout303.xml"/><Relationship Id="rId22" Type="http://schemas.openxmlformats.org/officeDocument/2006/relationships/image" Target="../media/image4.png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0.xml"/><Relationship Id="rId7" Type="http://schemas.openxmlformats.org/officeDocument/2006/relationships/theme" Target="../theme/theme22.xml"/><Relationship Id="rId2" Type="http://schemas.openxmlformats.org/officeDocument/2006/relationships/slideLayout" Target="../slideLayouts/slideLayout309.xml"/><Relationship Id="rId1" Type="http://schemas.openxmlformats.org/officeDocument/2006/relationships/slideLayout" Target="../slideLayouts/slideLayout308.xml"/><Relationship Id="rId6" Type="http://schemas.openxmlformats.org/officeDocument/2006/relationships/slideLayout" Target="../slideLayouts/slideLayout313.xml"/><Relationship Id="rId5" Type="http://schemas.openxmlformats.org/officeDocument/2006/relationships/slideLayout" Target="../slideLayouts/slideLayout312.xml"/><Relationship Id="rId4" Type="http://schemas.openxmlformats.org/officeDocument/2006/relationships/slideLayout" Target="../slideLayouts/slideLayout311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1.xml"/><Relationship Id="rId13" Type="http://schemas.openxmlformats.org/officeDocument/2006/relationships/slideLayout" Target="../slideLayouts/slideLayout326.xml"/><Relationship Id="rId18" Type="http://schemas.openxmlformats.org/officeDocument/2006/relationships/slideLayout" Target="../slideLayouts/slideLayout331.xml"/><Relationship Id="rId3" Type="http://schemas.openxmlformats.org/officeDocument/2006/relationships/slideLayout" Target="../slideLayouts/slideLayout316.xml"/><Relationship Id="rId21" Type="http://schemas.openxmlformats.org/officeDocument/2006/relationships/slideLayout" Target="../slideLayouts/slideLayout334.xml"/><Relationship Id="rId7" Type="http://schemas.openxmlformats.org/officeDocument/2006/relationships/slideLayout" Target="../slideLayouts/slideLayout320.xml"/><Relationship Id="rId12" Type="http://schemas.openxmlformats.org/officeDocument/2006/relationships/slideLayout" Target="../slideLayouts/slideLayout325.xml"/><Relationship Id="rId17" Type="http://schemas.openxmlformats.org/officeDocument/2006/relationships/slideLayout" Target="../slideLayouts/slideLayout330.xml"/><Relationship Id="rId2" Type="http://schemas.openxmlformats.org/officeDocument/2006/relationships/slideLayout" Target="../slideLayouts/slideLayout315.xml"/><Relationship Id="rId16" Type="http://schemas.openxmlformats.org/officeDocument/2006/relationships/slideLayout" Target="../slideLayouts/slideLayout329.xml"/><Relationship Id="rId20" Type="http://schemas.openxmlformats.org/officeDocument/2006/relationships/slideLayout" Target="../slideLayouts/slideLayout333.xml"/><Relationship Id="rId1" Type="http://schemas.openxmlformats.org/officeDocument/2006/relationships/slideLayout" Target="../slideLayouts/slideLayout314.xml"/><Relationship Id="rId6" Type="http://schemas.openxmlformats.org/officeDocument/2006/relationships/slideLayout" Target="../slideLayouts/slideLayout319.xml"/><Relationship Id="rId11" Type="http://schemas.openxmlformats.org/officeDocument/2006/relationships/slideLayout" Target="../slideLayouts/slideLayout324.xml"/><Relationship Id="rId5" Type="http://schemas.openxmlformats.org/officeDocument/2006/relationships/slideLayout" Target="../slideLayouts/slideLayout318.xml"/><Relationship Id="rId15" Type="http://schemas.openxmlformats.org/officeDocument/2006/relationships/slideLayout" Target="../slideLayouts/slideLayout328.xml"/><Relationship Id="rId23" Type="http://schemas.openxmlformats.org/officeDocument/2006/relationships/theme" Target="../theme/theme23.xml"/><Relationship Id="rId10" Type="http://schemas.openxmlformats.org/officeDocument/2006/relationships/slideLayout" Target="../slideLayouts/slideLayout323.xml"/><Relationship Id="rId19" Type="http://schemas.openxmlformats.org/officeDocument/2006/relationships/slideLayout" Target="../slideLayouts/slideLayout332.xml"/><Relationship Id="rId4" Type="http://schemas.openxmlformats.org/officeDocument/2006/relationships/slideLayout" Target="../slideLayouts/slideLayout317.xml"/><Relationship Id="rId9" Type="http://schemas.openxmlformats.org/officeDocument/2006/relationships/slideLayout" Target="../slideLayouts/slideLayout322.xml"/><Relationship Id="rId14" Type="http://schemas.openxmlformats.org/officeDocument/2006/relationships/slideLayout" Target="../slideLayouts/slideLayout327.xml"/><Relationship Id="rId22" Type="http://schemas.openxmlformats.org/officeDocument/2006/relationships/slideLayout" Target="../slideLayouts/slideLayout335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3.xml"/><Relationship Id="rId13" Type="http://schemas.openxmlformats.org/officeDocument/2006/relationships/slideLayout" Target="../slideLayouts/slideLayout348.xml"/><Relationship Id="rId3" Type="http://schemas.openxmlformats.org/officeDocument/2006/relationships/slideLayout" Target="../slideLayouts/slideLayout338.xml"/><Relationship Id="rId7" Type="http://schemas.openxmlformats.org/officeDocument/2006/relationships/slideLayout" Target="../slideLayouts/slideLayout342.xml"/><Relationship Id="rId12" Type="http://schemas.openxmlformats.org/officeDocument/2006/relationships/slideLayout" Target="../slideLayouts/slideLayout347.xml"/><Relationship Id="rId2" Type="http://schemas.openxmlformats.org/officeDocument/2006/relationships/slideLayout" Target="../slideLayouts/slideLayout337.xml"/><Relationship Id="rId1" Type="http://schemas.openxmlformats.org/officeDocument/2006/relationships/slideLayout" Target="../slideLayouts/slideLayout336.xml"/><Relationship Id="rId6" Type="http://schemas.openxmlformats.org/officeDocument/2006/relationships/slideLayout" Target="../slideLayouts/slideLayout341.xml"/><Relationship Id="rId11" Type="http://schemas.openxmlformats.org/officeDocument/2006/relationships/slideLayout" Target="../slideLayouts/slideLayout346.xml"/><Relationship Id="rId5" Type="http://schemas.openxmlformats.org/officeDocument/2006/relationships/slideLayout" Target="../slideLayouts/slideLayout340.xml"/><Relationship Id="rId15" Type="http://schemas.openxmlformats.org/officeDocument/2006/relationships/theme" Target="../theme/theme24.xml"/><Relationship Id="rId10" Type="http://schemas.openxmlformats.org/officeDocument/2006/relationships/slideLayout" Target="../slideLayouts/slideLayout345.xml"/><Relationship Id="rId4" Type="http://schemas.openxmlformats.org/officeDocument/2006/relationships/slideLayout" Target="../slideLayouts/slideLayout339.xml"/><Relationship Id="rId9" Type="http://schemas.openxmlformats.org/officeDocument/2006/relationships/slideLayout" Target="../slideLayouts/slideLayout344.xml"/><Relationship Id="rId14" Type="http://schemas.openxmlformats.org/officeDocument/2006/relationships/slideLayout" Target="../slideLayouts/slideLayout349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theme" Target="../theme/theme25.xml"/><Relationship Id="rId3" Type="http://schemas.openxmlformats.org/officeDocument/2006/relationships/slideLayout" Target="../slideLayouts/slideLayout352.xml"/><Relationship Id="rId7" Type="http://schemas.openxmlformats.org/officeDocument/2006/relationships/slideLayout" Target="../slideLayouts/slideLayout356.xml"/><Relationship Id="rId2" Type="http://schemas.openxmlformats.org/officeDocument/2006/relationships/slideLayout" Target="../slideLayouts/slideLayout351.xml"/><Relationship Id="rId1" Type="http://schemas.openxmlformats.org/officeDocument/2006/relationships/slideLayout" Target="../slideLayouts/slideLayout350.xml"/><Relationship Id="rId6" Type="http://schemas.openxmlformats.org/officeDocument/2006/relationships/slideLayout" Target="../slideLayouts/slideLayout355.xml"/><Relationship Id="rId5" Type="http://schemas.openxmlformats.org/officeDocument/2006/relationships/slideLayout" Target="../slideLayouts/slideLayout354.xml"/><Relationship Id="rId4" Type="http://schemas.openxmlformats.org/officeDocument/2006/relationships/slideLayout" Target="../slideLayouts/slideLayout353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4.xml"/><Relationship Id="rId13" Type="http://schemas.openxmlformats.org/officeDocument/2006/relationships/slideLayout" Target="../slideLayouts/slideLayout369.xml"/><Relationship Id="rId18" Type="http://schemas.openxmlformats.org/officeDocument/2006/relationships/slideLayout" Target="../slideLayouts/slideLayout374.xml"/><Relationship Id="rId3" Type="http://schemas.openxmlformats.org/officeDocument/2006/relationships/slideLayout" Target="../slideLayouts/slideLayout359.xml"/><Relationship Id="rId21" Type="http://schemas.openxmlformats.org/officeDocument/2006/relationships/slideLayout" Target="../slideLayouts/slideLayout377.xml"/><Relationship Id="rId7" Type="http://schemas.openxmlformats.org/officeDocument/2006/relationships/slideLayout" Target="../slideLayouts/slideLayout363.xml"/><Relationship Id="rId12" Type="http://schemas.openxmlformats.org/officeDocument/2006/relationships/slideLayout" Target="../slideLayouts/slideLayout368.xml"/><Relationship Id="rId17" Type="http://schemas.openxmlformats.org/officeDocument/2006/relationships/slideLayout" Target="../slideLayouts/slideLayout373.xml"/><Relationship Id="rId2" Type="http://schemas.openxmlformats.org/officeDocument/2006/relationships/slideLayout" Target="../slideLayouts/slideLayout358.xml"/><Relationship Id="rId16" Type="http://schemas.openxmlformats.org/officeDocument/2006/relationships/slideLayout" Target="../slideLayouts/slideLayout372.xml"/><Relationship Id="rId20" Type="http://schemas.openxmlformats.org/officeDocument/2006/relationships/slideLayout" Target="../slideLayouts/slideLayout376.xml"/><Relationship Id="rId1" Type="http://schemas.openxmlformats.org/officeDocument/2006/relationships/slideLayout" Target="../slideLayouts/slideLayout357.xml"/><Relationship Id="rId6" Type="http://schemas.openxmlformats.org/officeDocument/2006/relationships/slideLayout" Target="../slideLayouts/slideLayout362.xml"/><Relationship Id="rId11" Type="http://schemas.openxmlformats.org/officeDocument/2006/relationships/slideLayout" Target="../slideLayouts/slideLayout367.xml"/><Relationship Id="rId24" Type="http://schemas.openxmlformats.org/officeDocument/2006/relationships/theme" Target="../theme/theme26.xml"/><Relationship Id="rId5" Type="http://schemas.openxmlformats.org/officeDocument/2006/relationships/slideLayout" Target="../slideLayouts/slideLayout361.xml"/><Relationship Id="rId15" Type="http://schemas.openxmlformats.org/officeDocument/2006/relationships/slideLayout" Target="../slideLayouts/slideLayout371.xml"/><Relationship Id="rId23" Type="http://schemas.openxmlformats.org/officeDocument/2006/relationships/slideLayout" Target="../slideLayouts/slideLayout379.xml"/><Relationship Id="rId10" Type="http://schemas.openxmlformats.org/officeDocument/2006/relationships/slideLayout" Target="../slideLayouts/slideLayout366.xml"/><Relationship Id="rId19" Type="http://schemas.openxmlformats.org/officeDocument/2006/relationships/slideLayout" Target="../slideLayouts/slideLayout375.xml"/><Relationship Id="rId4" Type="http://schemas.openxmlformats.org/officeDocument/2006/relationships/slideLayout" Target="../slideLayouts/slideLayout360.xml"/><Relationship Id="rId9" Type="http://schemas.openxmlformats.org/officeDocument/2006/relationships/slideLayout" Target="../slideLayouts/slideLayout365.xml"/><Relationship Id="rId14" Type="http://schemas.openxmlformats.org/officeDocument/2006/relationships/slideLayout" Target="../slideLayouts/slideLayout370.xml"/><Relationship Id="rId22" Type="http://schemas.openxmlformats.org/officeDocument/2006/relationships/slideLayout" Target="../slideLayouts/slideLayout378.xml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82.xml"/><Relationship Id="rId7" Type="http://schemas.openxmlformats.org/officeDocument/2006/relationships/theme" Target="../theme/theme27.xml"/><Relationship Id="rId2" Type="http://schemas.openxmlformats.org/officeDocument/2006/relationships/slideLayout" Target="../slideLayouts/slideLayout381.xml"/><Relationship Id="rId1" Type="http://schemas.openxmlformats.org/officeDocument/2006/relationships/slideLayout" Target="../slideLayouts/slideLayout380.xml"/><Relationship Id="rId6" Type="http://schemas.openxmlformats.org/officeDocument/2006/relationships/slideLayout" Target="../slideLayouts/slideLayout385.xml"/><Relationship Id="rId5" Type="http://schemas.openxmlformats.org/officeDocument/2006/relationships/slideLayout" Target="../slideLayouts/slideLayout384.xml"/><Relationship Id="rId4" Type="http://schemas.openxmlformats.org/officeDocument/2006/relationships/slideLayout" Target="../slideLayouts/slideLayout383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3.xml"/><Relationship Id="rId13" Type="http://schemas.openxmlformats.org/officeDocument/2006/relationships/slideLayout" Target="../slideLayouts/slideLayout398.xml"/><Relationship Id="rId18" Type="http://schemas.openxmlformats.org/officeDocument/2006/relationships/slideLayout" Target="../slideLayouts/slideLayout403.xml"/><Relationship Id="rId3" Type="http://schemas.openxmlformats.org/officeDocument/2006/relationships/slideLayout" Target="../slideLayouts/slideLayout388.xml"/><Relationship Id="rId21" Type="http://schemas.openxmlformats.org/officeDocument/2006/relationships/slideLayout" Target="../slideLayouts/slideLayout406.xml"/><Relationship Id="rId7" Type="http://schemas.openxmlformats.org/officeDocument/2006/relationships/slideLayout" Target="../slideLayouts/slideLayout392.xml"/><Relationship Id="rId12" Type="http://schemas.openxmlformats.org/officeDocument/2006/relationships/slideLayout" Target="../slideLayouts/slideLayout397.xml"/><Relationship Id="rId17" Type="http://schemas.openxmlformats.org/officeDocument/2006/relationships/slideLayout" Target="../slideLayouts/slideLayout402.xml"/><Relationship Id="rId2" Type="http://schemas.openxmlformats.org/officeDocument/2006/relationships/slideLayout" Target="../slideLayouts/slideLayout387.xml"/><Relationship Id="rId16" Type="http://schemas.openxmlformats.org/officeDocument/2006/relationships/slideLayout" Target="../slideLayouts/slideLayout401.xml"/><Relationship Id="rId20" Type="http://schemas.openxmlformats.org/officeDocument/2006/relationships/slideLayout" Target="../slideLayouts/slideLayout405.xml"/><Relationship Id="rId1" Type="http://schemas.openxmlformats.org/officeDocument/2006/relationships/slideLayout" Target="../slideLayouts/slideLayout386.xml"/><Relationship Id="rId6" Type="http://schemas.openxmlformats.org/officeDocument/2006/relationships/slideLayout" Target="../slideLayouts/slideLayout391.xml"/><Relationship Id="rId11" Type="http://schemas.openxmlformats.org/officeDocument/2006/relationships/slideLayout" Target="../slideLayouts/slideLayout396.xml"/><Relationship Id="rId24" Type="http://schemas.openxmlformats.org/officeDocument/2006/relationships/theme" Target="../theme/theme28.xml"/><Relationship Id="rId5" Type="http://schemas.openxmlformats.org/officeDocument/2006/relationships/slideLayout" Target="../slideLayouts/slideLayout390.xml"/><Relationship Id="rId15" Type="http://schemas.openxmlformats.org/officeDocument/2006/relationships/slideLayout" Target="../slideLayouts/slideLayout400.xml"/><Relationship Id="rId23" Type="http://schemas.openxmlformats.org/officeDocument/2006/relationships/slideLayout" Target="../slideLayouts/slideLayout408.xml"/><Relationship Id="rId10" Type="http://schemas.openxmlformats.org/officeDocument/2006/relationships/slideLayout" Target="../slideLayouts/slideLayout395.xml"/><Relationship Id="rId19" Type="http://schemas.openxmlformats.org/officeDocument/2006/relationships/slideLayout" Target="../slideLayouts/slideLayout404.xml"/><Relationship Id="rId4" Type="http://schemas.openxmlformats.org/officeDocument/2006/relationships/slideLayout" Target="../slideLayouts/slideLayout389.xml"/><Relationship Id="rId9" Type="http://schemas.openxmlformats.org/officeDocument/2006/relationships/slideLayout" Target="../slideLayouts/slideLayout394.xml"/><Relationship Id="rId14" Type="http://schemas.openxmlformats.org/officeDocument/2006/relationships/slideLayout" Target="../slideLayouts/slideLayout399.xml"/><Relationship Id="rId22" Type="http://schemas.openxmlformats.org/officeDocument/2006/relationships/slideLayout" Target="../slideLayouts/slideLayout407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6.xml"/><Relationship Id="rId13" Type="http://schemas.openxmlformats.org/officeDocument/2006/relationships/slideLayout" Target="../slideLayouts/slideLayout421.xml"/><Relationship Id="rId3" Type="http://schemas.openxmlformats.org/officeDocument/2006/relationships/slideLayout" Target="../slideLayouts/slideLayout411.xml"/><Relationship Id="rId7" Type="http://schemas.openxmlformats.org/officeDocument/2006/relationships/slideLayout" Target="../slideLayouts/slideLayout415.xml"/><Relationship Id="rId12" Type="http://schemas.openxmlformats.org/officeDocument/2006/relationships/slideLayout" Target="../slideLayouts/slideLayout420.xml"/><Relationship Id="rId2" Type="http://schemas.openxmlformats.org/officeDocument/2006/relationships/slideLayout" Target="../slideLayouts/slideLayout410.xml"/><Relationship Id="rId1" Type="http://schemas.openxmlformats.org/officeDocument/2006/relationships/slideLayout" Target="../slideLayouts/slideLayout409.xml"/><Relationship Id="rId6" Type="http://schemas.openxmlformats.org/officeDocument/2006/relationships/slideLayout" Target="../slideLayouts/slideLayout414.xml"/><Relationship Id="rId11" Type="http://schemas.openxmlformats.org/officeDocument/2006/relationships/slideLayout" Target="../slideLayouts/slideLayout419.xml"/><Relationship Id="rId5" Type="http://schemas.openxmlformats.org/officeDocument/2006/relationships/slideLayout" Target="../slideLayouts/slideLayout413.xml"/><Relationship Id="rId15" Type="http://schemas.openxmlformats.org/officeDocument/2006/relationships/theme" Target="../theme/theme29.xml"/><Relationship Id="rId10" Type="http://schemas.openxmlformats.org/officeDocument/2006/relationships/slideLayout" Target="../slideLayouts/slideLayout418.xml"/><Relationship Id="rId4" Type="http://schemas.openxmlformats.org/officeDocument/2006/relationships/slideLayout" Target="../slideLayouts/slideLayout412.xml"/><Relationship Id="rId9" Type="http://schemas.openxmlformats.org/officeDocument/2006/relationships/slideLayout" Target="../slideLayouts/slideLayout417.xml"/><Relationship Id="rId14" Type="http://schemas.openxmlformats.org/officeDocument/2006/relationships/slideLayout" Target="../slideLayouts/slideLayout422.xml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25.xml"/><Relationship Id="rId7" Type="http://schemas.openxmlformats.org/officeDocument/2006/relationships/theme" Target="../theme/theme30.xml"/><Relationship Id="rId2" Type="http://schemas.openxmlformats.org/officeDocument/2006/relationships/slideLayout" Target="../slideLayouts/slideLayout424.xml"/><Relationship Id="rId1" Type="http://schemas.openxmlformats.org/officeDocument/2006/relationships/slideLayout" Target="../slideLayouts/slideLayout423.xml"/><Relationship Id="rId6" Type="http://schemas.openxmlformats.org/officeDocument/2006/relationships/slideLayout" Target="../slideLayouts/slideLayout428.xml"/><Relationship Id="rId5" Type="http://schemas.openxmlformats.org/officeDocument/2006/relationships/slideLayout" Target="../slideLayouts/slideLayout427.xml"/><Relationship Id="rId4" Type="http://schemas.openxmlformats.org/officeDocument/2006/relationships/slideLayout" Target="../slideLayouts/slideLayout426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6.xml"/><Relationship Id="rId13" Type="http://schemas.openxmlformats.org/officeDocument/2006/relationships/slideLayout" Target="../slideLayouts/slideLayout441.xml"/><Relationship Id="rId18" Type="http://schemas.openxmlformats.org/officeDocument/2006/relationships/slideLayout" Target="../slideLayouts/slideLayout446.xml"/><Relationship Id="rId3" Type="http://schemas.openxmlformats.org/officeDocument/2006/relationships/slideLayout" Target="../slideLayouts/slideLayout431.xml"/><Relationship Id="rId21" Type="http://schemas.openxmlformats.org/officeDocument/2006/relationships/slideLayout" Target="../slideLayouts/slideLayout449.xml"/><Relationship Id="rId7" Type="http://schemas.openxmlformats.org/officeDocument/2006/relationships/slideLayout" Target="../slideLayouts/slideLayout435.xml"/><Relationship Id="rId12" Type="http://schemas.openxmlformats.org/officeDocument/2006/relationships/slideLayout" Target="../slideLayouts/slideLayout440.xml"/><Relationship Id="rId17" Type="http://schemas.openxmlformats.org/officeDocument/2006/relationships/slideLayout" Target="../slideLayouts/slideLayout445.xml"/><Relationship Id="rId2" Type="http://schemas.openxmlformats.org/officeDocument/2006/relationships/slideLayout" Target="../slideLayouts/slideLayout430.xml"/><Relationship Id="rId16" Type="http://schemas.openxmlformats.org/officeDocument/2006/relationships/slideLayout" Target="../slideLayouts/slideLayout444.xml"/><Relationship Id="rId20" Type="http://schemas.openxmlformats.org/officeDocument/2006/relationships/slideLayout" Target="../slideLayouts/slideLayout448.xml"/><Relationship Id="rId1" Type="http://schemas.openxmlformats.org/officeDocument/2006/relationships/slideLayout" Target="../slideLayouts/slideLayout429.xml"/><Relationship Id="rId6" Type="http://schemas.openxmlformats.org/officeDocument/2006/relationships/slideLayout" Target="../slideLayouts/slideLayout434.xml"/><Relationship Id="rId11" Type="http://schemas.openxmlformats.org/officeDocument/2006/relationships/slideLayout" Target="../slideLayouts/slideLayout439.xml"/><Relationship Id="rId5" Type="http://schemas.openxmlformats.org/officeDocument/2006/relationships/slideLayout" Target="../slideLayouts/slideLayout433.xml"/><Relationship Id="rId15" Type="http://schemas.openxmlformats.org/officeDocument/2006/relationships/slideLayout" Target="../slideLayouts/slideLayout443.xml"/><Relationship Id="rId23" Type="http://schemas.openxmlformats.org/officeDocument/2006/relationships/theme" Target="../theme/theme31.xml"/><Relationship Id="rId10" Type="http://schemas.openxmlformats.org/officeDocument/2006/relationships/slideLayout" Target="../slideLayouts/slideLayout438.xml"/><Relationship Id="rId19" Type="http://schemas.openxmlformats.org/officeDocument/2006/relationships/slideLayout" Target="../slideLayouts/slideLayout447.xml"/><Relationship Id="rId4" Type="http://schemas.openxmlformats.org/officeDocument/2006/relationships/slideLayout" Target="../slideLayouts/slideLayout432.xml"/><Relationship Id="rId9" Type="http://schemas.openxmlformats.org/officeDocument/2006/relationships/slideLayout" Target="../slideLayouts/slideLayout437.xml"/><Relationship Id="rId14" Type="http://schemas.openxmlformats.org/officeDocument/2006/relationships/slideLayout" Target="../slideLayouts/slideLayout442.xml"/><Relationship Id="rId22" Type="http://schemas.openxmlformats.org/officeDocument/2006/relationships/slideLayout" Target="../slideLayouts/slideLayout450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8.xml"/><Relationship Id="rId13" Type="http://schemas.openxmlformats.org/officeDocument/2006/relationships/slideLayout" Target="../slideLayouts/slideLayout463.xml"/><Relationship Id="rId3" Type="http://schemas.openxmlformats.org/officeDocument/2006/relationships/slideLayout" Target="../slideLayouts/slideLayout453.xml"/><Relationship Id="rId7" Type="http://schemas.openxmlformats.org/officeDocument/2006/relationships/slideLayout" Target="../slideLayouts/slideLayout457.xml"/><Relationship Id="rId12" Type="http://schemas.openxmlformats.org/officeDocument/2006/relationships/slideLayout" Target="../slideLayouts/slideLayout462.xml"/><Relationship Id="rId2" Type="http://schemas.openxmlformats.org/officeDocument/2006/relationships/slideLayout" Target="../slideLayouts/slideLayout452.xml"/><Relationship Id="rId1" Type="http://schemas.openxmlformats.org/officeDocument/2006/relationships/slideLayout" Target="../slideLayouts/slideLayout451.xml"/><Relationship Id="rId6" Type="http://schemas.openxmlformats.org/officeDocument/2006/relationships/slideLayout" Target="../slideLayouts/slideLayout456.xml"/><Relationship Id="rId11" Type="http://schemas.openxmlformats.org/officeDocument/2006/relationships/slideLayout" Target="../slideLayouts/slideLayout461.xml"/><Relationship Id="rId5" Type="http://schemas.openxmlformats.org/officeDocument/2006/relationships/slideLayout" Target="../slideLayouts/slideLayout455.xml"/><Relationship Id="rId15" Type="http://schemas.openxmlformats.org/officeDocument/2006/relationships/theme" Target="../theme/theme32.xml"/><Relationship Id="rId10" Type="http://schemas.openxmlformats.org/officeDocument/2006/relationships/slideLayout" Target="../slideLayouts/slideLayout460.xml"/><Relationship Id="rId4" Type="http://schemas.openxmlformats.org/officeDocument/2006/relationships/slideLayout" Target="../slideLayouts/slideLayout454.xml"/><Relationship Id="rId9" Type="http://schemas.openxmlformats.org/officeDocument/2006/relationships/slideLayout" Target="../slideLayouts/slideLayout459.xml"/><Relationship Id="rId14" Type="http://schemas.openxmlformats.org/officeDocument/2006/relationships/slideLayout" Target="../slideLayouts/slideLayout464.xml"/></Relationships>
</file>

<file path=ppt/slideMasters/_rels/slideMaster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7.xml"/><Relationship Id="rId7" Type="http://schemas.openxmlformats.org/officeDocument/2006/relationships/theme" Target="../theme/theme33.xml"/><Relationship Id="rId2" Type="http://schemas.openxmlformats.org/officeDocument/2006/relationships/slideLayout" Target="../slideLayouts/slideLayout466.xml"/><Relationship Id="rId1" Type="http://schemas.openxmlformats.org/officeDocument/2006/relationships/slideLayout" Target="../slideLayouts/slideLayout465.xml"/><Relationship Id="rId6" Type="http://schemas.openxmlformats.org/officeDocument/2006/relationships/slideLayout" Target="../slideLayouts/slideLayout470.xml"/><Relationship Id="rId5" Type="http://schemas.openxmlformats.org/officeDocument/2006/relationships/slideLayout" Target="../slideLayouts/slideLayout469.xml"/><Relationship Id="rId4" Type="http://schemas.openxmlformats.org/officeDocument/2006/relationships/slideLayout" Target="../slideLayouts/slideLayout468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8.xml"/><Relationship Id="rId13" Type="http://schemas.openxmlformats.org/officeDocument/2006/relationships/slideLayout" Target="../slideLayouts/slideLayout483.xml"/><Relationship Id="rId18" Type="http://schemas.openxmlformats.org/officeDocument/2006/relationships/slideLayout" Target="../slideLayouts/slideLayout488.xml"/><Relationship Id="rId3" Type="http://schemas.openxmlformats.org/officeDocument/2006/relationships/slideLayout" Target="../slideLayouts/slideLayout473.xml"/><Relationship Id="rId21" Type="http://schemas.openxmlformats.org/officeDocument/2006/relationships/slideLayout" Target="../slideLayouts/slideLayout491.xml"/><Relationship Id="rId7" Type="http://schemas.openxmlformats.org/officeDocument/2006/relationships/slideLayout" Target="../slideLayouts/slideLayout477.xml"/><Relationship Id="rId12" Type="http://schemas.openxmlformats.org/officeDocument/2006/relationships/slideLayout" Target="../slideLayouts/slideLayout482.xml"/><Relationship Id="rId17" Type="http://schemas.openxmlformats.org/officeDocument/2006/relationships/slideLayout" Target="../slideLayouts/slideLayout487.xml"/><Relationship Id="rId2" Type="http://schemas.openxmlformats.org/officeDocument/2006/relationships/slideLayout" Target="../slideLayouts/slideLayout472.xml"/><Relationship Id="rId16" Type="http://schemas.openxmlformats.org/officeDocument/2006/relationships/slideLayout" Target="../slideLayouts/slideLayout486.xml"/><Relationship Id="rId20" Type="http://schemas.openxmlformats.org/officeDocument/2006/relationships/slideLayout" Target="../slideLayouts/slideLayout490.xml"/><Relationship Id="rId1" Type="http://schemas.openxmlformats.org/officeDocument/2006/relationships/slideLayout" Target="../slideLayouts/slideLayout471.xml"/><Relationship Id="rId6" Type="http://schemas.openxmlformats.org/officeDocument/2006/relationships/slideLayout" Target="../slideLayouts/slideLayout476.xml"/><Relationship Id="rId11" Type="http://schemas.openxmlformats.org/officeDocument/2006/relationships/slideLayout" Target="../slideLayouts/slideLayout481.xml"/><Relationship Id="rId5" Type="http://schemas.openxmlformats.org/officeDocument/2006/relationships/slideLayout" Target="../slideLayouts/slideLayout475.xml"/><Relationship Id="rId15" Type="http://schemas.openxmlformats.org/officeDocument/2006/relationships/slideLayout" Target="../slideLayouts/slideLayout485.xml"/><Relationship Id="rId23" Type="http://schemas.openxmlformats.org/officeDocument/2006/relationships/theme" Target="../theme/theme34.xml"/><Relationship Id="rId10" Type="http://schemas.openxmlformats.org/officeDocument/2006/relationships/slideLayout" Target="../slideLayouts/slideLayout480.xml"/><Relationship Id="rId19" Type="http://schemas.openxmlformats.org/officeDocument/2006/relationships/slideLayout" Target="../slideLayouts/slideLayout489.xml"/><Relationship Id="rId4" Type="http://schemas.openxmlformats.org/officeDocument/2006/relationships/slideLayout" Target="../slideLayouts/slideLayout474.xml"/><Relationship Id="rId9" Type="http://schemas.openxmlformats.org/officeDocument/2006/relationships/slideLayout" Target="../slideLayouts/slideLayout479.xml"/><Relationship Id="rId14" Type="http://schemas.openxmlformats.org/officeDocument/2006/relationships/slideLayout" Target="../slideLayouts/slideLayout484.xml"/><Relationship Id="rId22" Type="http://schemas.openxmlformats.org/officeDocument/2006/relationships/slideLayout" Target="../slideLayouts/slideLayout492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0.xml"/><Relationship Id="rId13" Type="http://schemas.openxmlformats.org/officeDocument/2006/relationships/slideLayout" Target="../slideLayouts/slideLayout505.xml"/><Relationship Id="rId3" Type="http://schemas.openxmlformats.org/officeDocument/2006/relationships/slideLayout" Target="../slideLayouts/slideLayout495.xml"/><Relationship Id="rId7" Type="http://schemas.openxmlformats.org/officeDocument/2006/relationships/slideLayout" Target="../slideLayouts/slideLayout499.xml"/><Relationship Id="rId12" Type="http://schemas.openxmlformats.org/officeDocument/2006/relationships/slideLayout" Target="../slideLayouts/slideLayout504.xml"/><Relationship Id="rId2" Type="http://schemas.openxmlformats.org/officeDocument/2006/relationships/slideLayout" Target="../slideLayouts/slideLayout494.xml"/><Relationship Id="rId1" Type="http://schemas.openxmlformats.org/officeDocument/2006/relationships/slideLayout" Target="../slideLayouts/slideLayout493.xml"/><Relationship Id="rId6" Type="http://schemas.openxmlformats.org/officeDocument/2006/relationships/slideLayout" Target="../slideLayouts/slideLayout498.xml"/><Relationship Id="rId11" Type="http://schemas.openxmlformats.org/officeDocument/2006/relationships/slideLayout" Target="../slideLayouts/slideLayout503.xml"/><Relationship Id="rId5" Type="http://schemas.openxmlformats.org/officeDocument/2006/relationships/slideLayout" Target="../slideLayouts/slideLayout497.xml"/><Relationship Id="rId15" Type="http://schemas.openxmlformats.org/officeDocument/2006/relationships/theme" Target="../theme/theme35.xml"/><Relationship Id="rId10" Type="http://schemas.openxmlformats.org/officeDocument/2006/relationships/slideLayout" Target="../slideLayouts/slideLayout502.xml"/><Relationship Id="rId4" Type="http://schemas.openxmlformats.org/officeDocument/2006/relationships/slideLayout" Target="../slideLayouts/slideLayout496.xml"/><Relationship Id="rId9" Type="http://schemas.openxmlformats.org/officeDocument/2006/relationships/slideLayout" Target="../slideLayouts/slideLayout501.xml"/><Relationship Id="rId14" Type="http://schemas.openxmlformats.org/officeDocument/2006/relationships/slideLayout" Target="../slideLayouts/slideLayout506.xml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theme" Target="../theme/theme36.xml"/><Relationship Id="rId3" Type="http://schemas.openxmlformats.org/officeDocument/2006/relationships/slideLayout" Target="../slideLayouts/slideLayout509.xml"/><Relationship Id="rId7" Type="http://schemas.openxmlformats.org/officeDocument/2006/relationships/slideLayout" Target="../slideLayouts/slideLayout513.xml"/><Relationship Id="rId2" Type="http://schemas.openxmlformats.org/officeDocument/2006/relationships/slideLayout" Target="../slideLayouts/slideLayout508.xml"/><Relationship Id="rId1" Type="http://schemas.openxmlformats.org/officeDocument/2006/relationships/slideLayout" Target="../slideLayouts/slideLayout507.xml"/><Relationship Id="rId6" Type="http://schemas.openxmlformats.org/officeDocument/2006/relationships/slideLayout" Target="../slideLayouts/slideLayout512.xml"/><Relationship Id="rId5" Type="http://schemas.openxmlformats.org/officeDocument/2006/relationships/slideLayout" Target="../slideLayouts/slideLayout511.xml"/><Relationship Id="rId4" Type="http://schemas.openxmlformats.org/officeDocument/2006/relationships/slideLayout" Target="../slideLayouts/slideLayout510.xml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1.xml"/><Relationship Id="rId13" Type="http://schemas.openxmlformats.org/officeDocument/2006/relationships/slideLayout" Target="../slideLayouts/slideLayout526.xml"/><Relationship Id="rId18" Type="http://schemas.openxmlformats.org/officeDocument/2006/relationships/slideLayout" Target="../slideLayouts/slideLayout531.xml"/><Relationship Id="rId3" Type="http://schemas.openxmlformats.org/officeDocument/2006/relationships/slideLayout" Target="../slideLayouts/slideLayout516.xml"/><Relationship Id="rId21" Type="http://schemas.openxmlformats.org/officeDocument/2006/relationships/slideLayout" Target="../slideLayouts/slideLayout534.xml"/><Relationship Id="rId7" Type="http://schemas.openxmlformats.org/officeDocument/2006/relationships/slideLayout" Target="../slideLayouts/slideLayout520.xml"/><Relationship Id="rId12" Type="http://schemas.openxmlformats.org/officeDocument/2006/relationships/slideLayout" Target="../slideLayouts/slideLayout525.xml"/><Relationship Id="rId17" Type="http://schemas.openxmlformats.org/officeDocument/2006/relationships/slideLayout" Target="../slideLayouts/slideLayout530.xml"/><Relationship Id="rId25" Type="http://schemas.openxmlformats.org/officeDocument/2006/relationships/theme" Target="../theme/theme37.xml"/><Relationship Id="rId2" Type="http://schemas.openxmlformats.org/officeDocument/2006/relationships/slideLayout" Target="../slideLayouts/slideLayout515.xml"/><Relationship Id="rId16" Type="http://schemas.openxmlformats.org/officeDocument/2006/relationships/slideLayout" Target="../slideLayouts/slideLayout529.xml"/><Relationship Id="rId20" Type="http://schemas.openxmlformats.org/officeDocument/2006/relationships/slideLayout" Target="../slideLayouts/slideLayout533.xml"/><Relationship Id="rId1" Type="http://schemas.openxmlformats.org/officeDocument/2006/relationships/slideLayout" Target="../slideLayouts/slideLayout514.xml"/><Relationship Id="rId6" Type="http://schemas.openxmlformats.org/officeDocument/2006/relationships/slideLayout" Target="../slideLayouts/slideLayout519.xml"/><Relationship Id="rId11" Type="http://schemas.openxmlformats.org/officeDocument/2006/relationships/slideLayout" Target="../slideLayouts/slideLayout524.xml"/><Relationship Id="rId24" Type="http://schemas.openxmlformats.org/officeDocument/2006/relationships/slideLayout" Target="../slideLayouts/slideLayout537.xml"/><Relationship Id="rId5" Type="http://schemas.openxmlformats.org/officeDocument/2006/relationships/slideLayout" Target="../slideLayouts/slideLayout518.xml"/><Relationship Id="rId15" Type="http://schemas.openxmlformats.org/officeDocument/2006/relationships/slideLayout" Target="../slideLayouts/slideLayout528.xml"/><Relationship Id="rId23" Type="http://schemas.openxmlformats.org/officeDocument/2006/relationships/slideLayout" Target="../slideLayouts/slideLayout536.xml"/><Relationship Id="rId10" Type="http://schemas.openxmlformats.org/officeDocument/2006/relationships/slideLayout" Target="../slideLayouts/slideLayout523.xml"/><Relationship Id="rId19" Type="http://schemas.openxmlformats.org/officeDocument/2006/relationships/slideLayout" Target="../slideLayouts/slideLayout532.xml"/><Relationship Id="rId4" Type="http://schemas.openxmlformats.org/officeDocument/2006/relationships/slideLayout" Target="../slideLayouts/slideLayout517.xml"/><Relationship Id="rId9" Type="http://schemas.openxmlformats.org/officeDocument/2006/relationships/slideLayout" Target="../slideLayouts/slideLayout522.xml"/><Relationship Id="rId14" Type="http://schemas.openxmlformats.org/officeDocument/2006/relationships/slideLayout" Target="../slideLayouts/slideLayout527.xml"/><Relationship Id="rId22" Type="http://schemas.openxmlformats.org/officeDocument/2006/relationships/slideLayout" Target="../slideLayouts/slideLayout535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5.xml"/><Relationship Id="rId13" Type="http://schemas.openxmlformats.org/officeDocument/2006/relationships/slideLayout" Target="../slideLayouts/slideLayout550.xml"/><Relationship Id="rId3" Type="http://schemas.openxmlformats.org/officeDocument/2006/relationships/slideLayout" Target="../slideLayouts/slideLayout540.xml"/><Relationship Id="rId7" Type="http://schemas.openxmlformats.org/officeDocument/2006/relationships/slideLayout" Target="../slideLayouts/slideLayout544.xml"/><Relationship Id="rId12" Type="http://schemas.openxmlformats.org/officeDocument/2006/relationships/slideLayout" Target="../slideLayouts/slideLayout549.xml"/><Relationship Id="rId2" Type="http://schemas.openxmlformats.org/officeDocument/2006/relationships/slideLayout" Target="../slideLayouts/slideLayout539.xml"/><Relationship Id="rId1" Type="http://schemas.openxmlformats.org/officeDocument/2006/relationships/slideLayout" Target="../slideLayouts/slideLayout538.xml"/><Relationship Id="rId6" Type="http://schemas.openxmlformats.org/officeDocument/2006/relationships/slideLayout" Target="../slideLayouts/slideLayout543.xml"/><Relationship Id="rId11" Type="http://schemas.openxmlformats.org/officeDocument/2006/relationships/slideLayout" Target="../slideLayouts/slideLayout548.xml"/><Relationship Id="rId5" Type="http://schemas.openxmlformats.org/officeDocument/2006/relationships/slideLayout" Target="../slideLayouts/slideLayout542.xml"/><Relationship Id="rId15" Type="http://schemas.openxmlformats.org/officeDocument/2006/relationships/theme" Target="../theme/theme38.xml"/><Relationship Id="rId10" Type="http://schemas.openxmlformats.org/officeDocument/2006/relationships/slideLayout" Target="../slideLayouts/slideLayout547.xml"/><Relationship Id="rId4" Type="http://schemas.openxmlformats.org/officeDocument/2006/relationships/slideLayout" Target="../slideLayouts/slideLayout541.xml"/><Relationship Id="rId9" Type="http://schemas.openxmlformats.org/officeDocument/2006/relationships/slideLayout" Target="../slideLayouts/slideLayout546.xml"/><Relationship Id="rId14" Type="http://schemas.openxmlformats.org/officeDocument/2006/relationships/slideLayout" Target="../slideLayouts/slideLayout551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9.xml"/><Relationship Id="rId13" Type="http://schemas.openxmlformats.org/officeDocument/2006/relationships/slideLayout" Target="../slideLayouts/slideLayout564.xml"/><Relationship Id="rId18" Type="http://schemas.openxmlformats.org/officeDocument/2006/relationships/slideLayout" Target="../slideLayouts/slideLayout569.xml"/><Relationship Id="rId3" Type="http://schemas.openxmlformats.org/officeDocument/2006/relationships/slideLayout" Target="../slideLayouts/slideLayout554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558.xml"/><Relationship Id="rId12" Type="http://schemas.openxmlformats.org/officeDocument/2006/relationships/slideLayout" Target="../slideLayouts/slideLayout563.xml"/><Relationship Id="rId17" Type="http://schemas.openxmlformats.org/officeDocument/2006/relationships/slideLayout" Target="../slideLayouts/slideLayout568.xml"/><Relationship Id="rId2" Type="http://schemas.openxmlformats.org/officeDocument/2006/relationships/slideLayout" Target="../slideLayouts/slideLayout553.xml"/><Relationship Id="rId16" Type="http://schemas.openxmlformats.org/officeDocument/2006/relationships/slideLayout" Target="../slideLayouts/slideLayout567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552.xml"/><Relationship Id="rId6" Type="http://schemas.openxmlformats.org/officeDocument/2006/relationships/slideLayout" Target="../slideLayouts/slideLayout557.xml"/><Relationship Id="rId11" Type="http://schemas.openxmlformats.org/officeDocument/2006/relationships/slideLayout" Target="../slideLayouts/slideLayout562.xml"/><Relationship Id="rId5" Type="http://schemas.openxmlformats.org/officeDocument/2006/relationships/slideLayout" Target="../slideLayouts/slideLayout556.xml"/><Relationship Id="rId15" Type="http://schemas.openxmlformats.org/officeDocument/2006/relationships/slideLayout" Target="../slideLayouts/slideLayout566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561.xml"/><Relationship Id="rId19" Type="http://schemas.openxmlformats.org/officeDocument/2006/relationships/theme" Target="../theme/theme39.xml"/><Relationship Id="rId4" Type="http://schemas.openxmlformats.org/officeDocument/2006/relationships/slideLayout" Target="../slideLayouts/slideLayout555.xml"/><Relationship Id="rId9" Type="http://schemas.openxmlformats.org/officeDocument/2006/relationships/slideLayout" Target="../slideLayouts/slideLayout560.xml"/><Relationship Id="rId14" Type="http://schemas.openxmlformats.org/officeDocument/2006/relationships/slideLayout" Target="../slideLayouts/slideLayout565.xml"/><Relationship Id="rId22" Type="http://schemas.openxmlformats.org/officeDocument/2006/relationships/image" Target="../media/image4.png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7.xml"/><Relationship Id="rId13" Type="http://schemas.openxmlformats.org/officeDocument/2006/relationships/slideLayout" Target="../slideLayouts/slideLayout582.xml"/><Relationship Id="rId3" Type="http://schemas.openxmlformats.org/officeDocument/2006/relationships/slideLayout" Target="../slideLayouts/slideLayout572.xml"/><Relationship Id="rId7" Type="http://schemas.openxmlformats.org/officeDocument/2006/relationships/slideLayout" Target="../slideLayouts/slideLayout576.xml"/><Relationship Id="rId12" Type="http://schemas.openxmlformats.org/officeDocument/2006/relationships/slideLayout" Target="../slideLayouts/slideLayout581.xml"/><Relationship Id="rId17" Type="http://schemas.openxmlformats.org/officeDocument/2006/relationships/theme" Target="../theme/theme40.xml"/><Relationship Id="rId2" Type="http://schemas.openxmlformats.org/officeDocument/2006/relationships/slideLayout" Target="../slideLayouts/slideLayout571.xml"/><Relationship Id="rId16" Type="http://schemas.openxmlformats.org/officeDocument/2006/relationships/slideLayout" Target="../slideLayouts/slideLayout585.xml"/><Relationship Id="rId1" Type="http://schemas.openxmlformats.org/officeDocument/2006/relationships/slideLayout" Target="../slideLayouts/slideLayout570.xml"/><Relationship Id="rId6" Type="http://schemas.openxmlformats.org/officeDocument/2006/relationships/slideLayout" Target="../slideLayouts/slideLayout575.xml"/><Relationship Id="rId11" Type="http://schemas.openxmlformats.org/officeDocument/2006/relationships/slideLayout" Target="../slideLayouts/slideLayout580.xml"/><Relationship Id="rId5" Type="http://schemas.openxmlformats.org/officeDocument/2006/relationships/slideLayout" Target="../slideLayouts/slideLayout574.xml"/><Relationship Id="rId15" Type="http://schemas.openxmlformats.org/officeDocument/2006/relationships/slideLayout" Target="../slideLayouts/slideLayout584.xml"/><Relationship Id="rId10" Type="http://schemas.openxmlformats.org/officeDocument/2006/relationships/slideLayout" Target="../slideLayouts/slideLayout579.xml"/><Relationship Id="rId4" Type="http://schemas.openxmlformats.org/officeDocument/2006/relationships/slideLayout" Target="../slideLayouts/slideLayout573.xml"/><Relationship Id="rId9" Type="http://schemas.openxmlformats.org/officeDocument/2006/relationships/slideLayout" Target="../slideLayouts/slideLayout578.xml"/><Relationship Id="rId14" Type="http://schemas.openxmlformats.org/officeDocument/2006/relationships/slideLayout" Target="../slideLayouts/slideLayout58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FA4C3-BCF6-43A9-9924-4D771AAC2001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846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577A48CD-9ADD-4CFF-8468-B109158C7C9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3015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52" r:id="rId2"/>
    <p:sldLayoutId id="2147483853" r:id="rId3"/>
    <p:sldLayoutId id="2147483854" r:id="rId4"/>
    <p:sldLayoutId id="2147483855" r:id="rId5"/>
    <p:sldLayoutId id="2147483856" r:id="rId6"/>
    <p:sldLayoutId id="2147483857" r:id="rId7"/>
    <p:sldLayoutId id="2147483858" r:id="rId8"/>
    <p:sldLayoutId id="2147483859" r:id="rId9"/>
    <p:sldLayoutId id="2147483860" r:id="rId10"/>
    <p:sldLayoutId id="2147483861" r:id="rId11"/>
    <p:sldLayoutId id="2147483862" r:id="rId12"/>
    <p:sldLayoutId id="2147483863" r:id="rId13"/>
    <p:sldLayoutId id="2147483864" r:id="rId14"/>
    <p:sldLayoutId id="2147483865" r:id="rId15"/>
    <p:sldLayoutId id="2147483866" r:id="rId16"/>
    <p:sldLayoutId id="2147483867" r:id="rId17"/>
    <p:sldLayoutId id="2147483868" r:id="rId18"/>
    <p:sldLayoutId id="2147483869" r:id="rId19"/>
    <p:sldLayoutId id="2147483870" r:id="rId20"/>
    <p:sldLayoutId id="2147483871" r:id="rId21"/>
    <p:sldLayoutId id="2147483872" r:id="rId22"/>
    <p:sldLayoutId id="2147483933" r:id="rId23"/>
  </p:sldLayoutIdLst>
  <p:transition spd="slow">
    <p:wip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10992544" y="71911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NAME</a:t>
            </a:r>
            <a:endParaRPr lang="vi-VN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992544" y="90872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ABS.COM</a:t>
            </a:r>
            <a:endParaRPr lang="vi-VN" sz="11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49026" y="6381328"/>
              <a:ext cx="49926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smtClean="0">
                  <a:solidFill>
                    <a:schemeClr val="bg1"/>
                  </a:solidFill>
                  <a:latin typeface="+mj-lt"/>
                </a:rPr>
                <a:t>Your Logo</a:t>
              </a:r>
              <a:endParaRPr lang="vi-VN" sz="1100" b="1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3983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77" r:id="rId4"/>
    <p:sldLayoutId id="2147483878" r:id="rId5"/>
    <p:sldLayoutId id="2147483879" r:id="rId6"/>
    <p:sldLayoutId id="2147483880" r:id="rId7"/>
    <p:sldLayoutId id="2147483881" r:id="rId8"/>
    <p:sldLayoutId id="2147483882" r:id="rId9"/>
    <p:sldLayoutId id="2147483883" r:id="rId10"/>
    <p:sldLayoutId id="2147483884" r:id="rId11"/>
    <p:sldLayoutId id="2147483885" r:id="rId12"/>
    <p:sldLayoutId id="2147483886" r:id="rId13"/>
    <p:sldLayoutId id="2147483887" r:id="rId14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D2641-5DDB-46E7-9B52-93AED3819619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180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8A43AE7-F374-4040-8238-B43D8AB1AF2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2230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  <p:sldLayoutId id="2147483907" r:id="rId12"/>
    <p:sldLayoutId id="2147483908" r:id="rId13"/>
    <p:sldLayoutId id="2147483909" r:id="rId14"/>
    <p:sldLayoutId id="2147483910" r:id="rId15"/>
    <p:sldLayoutId id="2147483911" r:id="rId16"/>
    <p:sldLayoutId id="2147483912" r:id="rId17"/>
    <p:sldLayoutId id="2147483913" r:id="rId18"/>
    <p:sldLayoutId id="2147483914" r:id="rId19"/>
    <p:sldLayoutId id="2147483915" r:id="rId20"/>
    <p:sldLayoutId id="2147483916" r:id="rId21"/>
    <p:sldLayoutId id="2147483917" r:id="rId22"/>
  </p:sldLayoutIdLst>
  <p:transition spd="slow">
    <p:wip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10992544" y="71911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NAME</a:t>
            </a:r>
            <a:endParaRPr lang="vi-VN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992544" y="90872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ABS.COM</a:t>
            </a:r>
            <a:endParaRPr lang="vi-VN" sz="11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49026" y="6381328"/>
              <a:ext cx="49926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smtClean="0">
                  <a:solidFill>
                    <a:schemeClr val="bg1"/>
                  </a:solidFill>
                  <a:latin typeface="+mj-lt"/>
                </a:rPr>
                <a:t>Your Logo</a:t>
              </a:r>
              <a:endParaRPr lang="vi-VN" sz="1100" b="1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52335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  <p:sldLayoutId id="2147483930" r:id="rId12"/>
    <p:sldLayoutId id="2147483931" r:id="rId13"/>
    <p:sldLayoutId id="2147483932" r:id="rId14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9E88F-47F7-434F-B04F-E7167B2066F0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335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  <p:sldLayoutId id="2147483936" r:id="rId2"/>
    <p:sldLayoutId id="2147483937" r:id="rId3"/>
    <p:sldLayoutId id="2147483938" r:id="rId4"/>
    <p:sldLayoutId id="2147483939" r:id="rId5"/>
    <p:sldLayoutId id="2147483940" r:id="rId6"/>
    <p:sldLayoutId id="2147483941" r:id="rId7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BEA8E887-012C-4BA5-A762-E724FC8459C2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75087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  <p:sldLayoutId id="2147483956" r:id="rId14"/>
    <p:sldLayoutId id="2147483957" r:id="rId15"/>
    <p:sldLayoutId id="2147483958" r:id="rId16"/>
    <p:sldLayoutId id="2147483959" r:id="rId17"/>
    <p:sldLayoutId id="2147483960" r:id="rId18"/>
    <p:sldLayoutId id="2147483961" r:id="rId19"/>
    <p:sldLayoutId id="2147483962" r:id="rId20"/>
    <p:sldLayoutId id="2147483963" r:id="rId21"/>
    <p:sldLayoutId id="2147483964" r:id="rId22"/>
    <p:sldLayoutId id="2147483965" r:id="rId23"/>
  </p:sldLayoutIdLst>
  <p:transition spd="slow">
    <p:wip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AED06-B682-4DFB-89B6-B85A46DD048A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198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CF129B66-0594-473F-AAFA-553BDBA27A7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1176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3976" r:id="rId3"/>
    <p:sldLayoutId id="2147483977" r:id="rId4"/>
    <p:sldLayoutId id="2147483978" r:id="rId5"/>
    <p:sldLayoutId id="2147483979" r:id="rId6"/>
    <p:sldLayoutId id="2147483980" r:id="rId7"/>
    <p:sldLayoutId id="2147483981" r:id="rId8"/>
    <p:sldLayoutId id="2147483982" r:id="rId9"/>
    <p:sldLayoutId id="2147483983" r:id="rId10"/>
    <p:sldLayoutId id="2147483984" r:id="rId11"/>
    <p:sldLayoutId id="2147483985" r:id="rId12"/>
    <p:sldLayoutId id="2147483986" r:id="rId13"/>
    <p:sldLayoutId id="2147483987" r:id="rId14"/>
    <p:sldLayoutId id="2147483988" r:id="rId15"/>
    <p:sldLayoutId id="2147483989" r:id="rId16"/>
    <p:sldLayoutId id="2147483990" r:id="rId17"/>
    <p:sldLayoutId id="2147483991" r:id="rId18"/>
    <p:sldLayoutId id="2147483992" r:id="rId19"/>
    <p:sldLayoutId id="2147483993" r:id="rId20"/>
    <p:sldLayoutId id="2147483994" r:id="rId21"/>
    <p:sldLayoutId id="2147483995" r:id="rId22"/>
    <p:sldLayoutId id="2147483996" r:id="rId23"/>
  </p:sldLayoutIdLst>
  <p:transition spd="slow">
    <p:wip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10992544" y="71911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NAME</a:t>
            </a:r>
            <a:endParaRPr lang="vi-VN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992544" y="90872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ABS.COM</a:t>
            </a:r>
            <a:endParaRPr lang="vi-VN" sz="11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49026" y="6381328"/>
              <a:ext cx="49926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smtClean="0">
                  <a:solidFill>
                    <a:schemeClr val="bg1"/>
                  </a:solidFill>
                  <a:latin typeface="+mj-lt"/>
                </a:rPr>
                <a:t>Your Logo</a:t>
              </a:r>
              <a:endParaRPr lang="vi-VN" sz="1100" b="1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2842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8" r:id="rId1"/>
    <p:sldLayoutId id="2147483999" r:id="rId2"/>
    <p:sldLayoutId id="2147484000" r:id="rId3"/>
    <p:sldLayoutId id="2147484001" r:id="rId4"/>
    <p:sldLayoutId id="2147484002" r:id="rId5"/>
    <p:sldLayoutId id="2147484003" r:id="rId6"/>
    <p:sldLayoutId id="2147484004" r:id="rId7"/>
    <p:sldLayoutId id="2147484005" r:id="rId8"/>
    <p:sldLayoutId id="2147484006" r:id="rId9"/>
    <p:sldLayoutId id="2147484007" r:id="rId10"/>
    <p:sldLayoutId id="2147484008" r:id="rId11"/>
    <p:sldLayoutId id="2147484009" r:id="rId12"/>
    <p:sldLayoutId id="2147484010" r:id="rId13"/>
    <p:sldLayoutId id="2147484011" r:id="rId14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23491-6F2F-40C4-9D0C-007002ACB2C4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25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3" r:id="rId1"/>
    <p:sldLayoutId id="2147484014" r:id="rId2"/>
    <p:sldLayoutId id="2147484015" r:id="rId3"/>
    <p:sldLayoutId id="2147484016" r:id="rId4"/>
    <p:sldLayoutId id="2147484017" r:id="rId5"/>
    <p:sldLayoutId id="2147484018" r:id="rId6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77845D05-71F5-4A67-A23D-2FA929F07F7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45249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0" r:id="rId1"/>
    <p:sldLayoutId id="2147484021" r:id="rId2"/>
    <p:sldLayoutId id="2147484022" r:id="rId3"/>
    <p:sldLayoutId id="2147484023" r:id="rId4"/>
    <p:sldLayoutId id="2147484024" r:id="rId5"/>
    <p:sldLayoutId id="2147484025" r:id="rId6"/>
    <p:sldLayoutId id="2147484026" r:id="rId7"/>
    <p:sldLayoutId id="2147484027" r:id="rId8"/>
    <p:sldLayoutId id="2147484028" r:id="rId9"/>
    <p:sldLayoutId id="2147484029" r:id="rId10"/>
    <p:sldLayoutId id="2147484030" r:id="rId11"/>
    <p:sldLayoutId id="2147484031" r:id="rId12"/>
    <p:sldLayoutId id="2147484032" r:id="rId13"/>
    <p:sldLayoutId id="2147484033" r:id="rId14"/>
    <p:sldLayoutId id="2147484034" r:id="rId15"/>
    <p:sldLayoutId id="2147484035" r:id="rId16"/>
    <p:sldLayoutId id="2147484036" r:id="rId17"/>
    <p:sldLayoutId id="2147484037" r:id="rId18"/>
    <p:sldLayoutId id="2147484038" r:id="rId19"/>
    <p:sldLayoutId id="2147484039" r:id="rId20"/>
    <p:sldLayoutId id="2147484040" r:id="rId21"/>
    <p:sldLayoutId id="2147484041" r:id="rId22"/>
  </p:sldLayoutIdLst>
  <p:transition spd="slow">
    <p:wip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10992544" y="71911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NAME</a:t>
            </a:r>
            <a:endParaRPr lang="vi-VN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992544" y="90872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ABS.COM</a:t>
            </a:r>
            <a:endParaRPr lang="vi-VN" sz="11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49026" y="6381328"/>
              <a:ext cx="49926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smtClean="0">
                  <a:solidFill>
                    <a:schemeClr val="bg1"/>
                  </a:solidFill>
                  <a:latin typeface="+mj-lt"/>
                </a:rPr>
                <a:t>Your Logo</a:t>
              </a:r>
              <a:endParaRPr lang="vi-VN" sz="1100" b="1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9621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3" r:id="rId1"/>
    <p:sldLayoutId id="2147484044" r:id="rId2"/>
    <p:sldLayoutId id="2147484045" r:id="rId3"/>
    <p:sldLayoutId id="2147484046" r:id="rId4"/>
    <p:sldLayoutId id="2147484047" r:id="rId5"/>
    <p:sldLayoutId id="2147484048" r:id="rId6"/>
    <p:sldLayoutId id="2147484049" r:id="rId7"/>
    <p:sldLayoutId id="2147484050" r:id="rId8"/>
    <p:sldLayoutId id="2147484051" r:id="rId9"/>
    <p:sldLayoutId id="2147484052" r:id="rId10"/>
    <p:sldLayoutId id="2147484053" r:id="rId11"/>
    <p:sldLayoutId id="2147484054" r:id="rId12"/>
    <p:sldLayoutId id="2147484055" r:id="rId13"/>
    <p:sldLayoutId id="2147484056" r:id="rId14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6BDE3-0F47-476D-B9F0-23392159953C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814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8" r:id="rId1"/>
    <p:sldLayoutId id="2147484059" r:id="rId2"/>
    <p:sldLayoutId id="2147484060" r:id="rId3"/>
    <p:sldLayoutId id="2147484061" r:id="rId4"/>
    <p:sldLayoutId id="2147484062" r:id="rId5"/>
    <p:sldLayoutId id="2147484063" r:id="rId6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BDE5B8AA-1F17-46B4-8C7F-E667E2254C5F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37689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5" r:id="rId1"/>
    <p:sldLayoutId id="2147484066" r:id="rId2"/>
    <p:sldLayoutId id="2147484067" r:id="rId3"/>
    <p:sldLayoutId id="2147484068" r:id="rId4"/>
    <p:sldLayoutId id="2147484069" r:id="rId5"/>
    <p:sldLayoutId id="2147484070" r:id="rId6"/>
    <p:sldLayoutId id="2147484071" r:id="rId7"/>
    <p:sldLayoutId id="2147484072" r:id="rId8"/>
    <p:sldLayoutId id="2147484073" r:id="rId9"/>
    <p:sldLayoutId id="2147484074" r:id="rId10"/>
    <p:sldLayoutId id="2147484075" r:id="rId11"/>
    <p:sldLayoutId id="2147484076" r:id="rId12"/>
    <p:sldLayoutId id="2147484077" r:id="rId13"/>
    <p:sldLayoutId id="2147484078" r:id="rId14"/>
    <p:sldLayoutId id="2147484079" r:id="rId15"/>
    <p:sldLayoutId id="2147484080" r:id="rId16"/>
    <p:sldLayoutId id="2147484081" r:id="rId17"/>
    <p:sldLayoutId id="2147484082" r:id="rId18"/>
    <p:sldLayoutId id="2147484083" r:id="rId19"/>
    <p:sldLayoutId id="2147484084" r:id="rId20"/>
    <p:sldLayoutId id="2147484085" r:id="rId21"/>
    <p:sldLayoutId id="2147484086" r:id="rId22"/>
  </p:sldLayoutIdLst>
  <p:transition spd="slow">
    <p:wip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10992544" y="71911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NAME</a:t>
            </a:r>
            <a:endParaRPr lang="vi-VN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992544" y="90872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ABS.COM</a:t>
            </a:r>
            <a:endParaRPr lang="vi-VN" sz="11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49026" y="6381328"/>
              <a:ext cx="49926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smtClean="0">
                  <a:solidFill>
                    <a:schemeClr val="bg1"/>
                  </a:solidFill>
                  <a:latin typeface="+mj-lt"/>
                </a:rPr>
                <a:t>Your Logo</a:t>
              </a:r>
              <a:endParaRPr lang="vi-VN" sz="1100" b="1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68482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8" r:id="rId1"/>
    <p:sldLayoutId id="2147484089" r:id="rId2"/>
    <p:sldLayoutId id="2147484090" r:id="rId3"/>
    <p:sldLayoutId id="2147484091" r:id="rId4"/>
    <p:sldLayoutId id="2147484092" r:id="rId5"/>
    <p:sldLayoutId id="2147484093" r:id="rId6"/>
    <p:sldLayoutId id="2147484094" r:id="rId7"/>
    <p:sldLayoutId id="2147484095" r:id="rId8"/>
    <p:sldLayoutId id="2147484096" r:id="rId9"/>
    <p:sldLayoutId id="2147484097" r:id="rId10"/>
    <p:sldLayoutId id="2147484098" r:id="rId11"/>
    <p:sldLayoutId id="2147484099" r:id="rId12"/>
    <p:sldLayoutId id="2147484100" r:id="rId13"/>
    <p:sldLayoutId id="2147484101" r:id="rId14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3896B-AD93-476C-B037-584835EB3870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664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3" r:id="rId1"/>
    <p:sldLayoutId id="2147484104" r:id="rId2"/>
    <p:sldLayoutId id="2147484105" r:id="rId3"/>
    <p:sldLayoutId id="2147484106" r:id="rId4"/>
    <p:sldLayoutId id="2147484107" r:id="rId5"/>
    <p:sldLayoutId id="2147484108" r:id="rId6"/>
    <p:sldLayoutId id="2147484109" r:id="rId7"/>
    <p:sldLayoutId id="2147484170" r:id="rId8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F84A8CB-9C05-4805-AC83-AB7D1BA9D2DD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15990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1" r:id="rId1"/>
    <p:sldLayoutId id="2147484112" r:id="rId2"/>
    <p:sldLayoutId id="2147484113" r:id="rId3"/>
    <p:sldLayoutId id="2147484114" r:id="rId4"/>
    <p:sldLayoutId id="2147484115" r:id="rId5"/>
    <p:sldLayoutId id="2147484116" r:id="rId6"/>
    <p:sldLayoutId id="2147484117" r:id="rId7"/>
    <p:sldLayoutId id="2147484118" r:id="rId8"/>
    <p:sldLayoutId id="2147484119" r:id="rId9"/>
    <p:sldLayoutId id="2147484120" r:id="rId10"/>
    <p:sldLayoutId id="2147484121" r:id="rId11"/>
    <p:sldLayoutId id="2147484122" r:id="rId12"/>
    <p:sldLayoutId id="2147484123" r:id="rId13"/>
    <p:sldLayoutId id="2147484124" r:id="rId14"/>
    <p:sldLayoutId id="2147484125" r:id="rId15"/>
    <p:sldLayoutId id="2147484126" r:id="rId16"/>
    <p:sldLayoutId id="2147484127" r:id="rId17"/>
    <p:sldLayoutId id="2147484128" r:id="rId18"/>
    <p:sldLayoutId id="2147484129" r:id="rId19"/>
    <p:sldLayoutId id="2147484130" r:id="rId20"/>
    <p:sldLayoutId id="2147484131" r:id="rId21"/>
    <p:sldLayoutId id="2147484132" r:id="rId22"/>
    <p:sldLayoutId id="2147484133" r:id="rId23"/>
    <p:sldLayoutId id="2147484134" r:id="rId24"/>
    <p:sldLayoutId id="2147484169" r:id="rId25"/>
  </p:sldLayoutIdLst>
  <p:transition spd="slow">
    <p:wip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10992544" y="71911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NAME</a:t>
            </a:r>
            <a:endParaRPr lang="vi-VN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992544" y="90872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ABS.COM</a:t>
            </a:r>
            <a:endParaRPr lang="vi-VN" sz="11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49026" y="6381328"/>
              <a:ext cx="49926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smtClean="0">
                  <a:solidFill>
                    <a:schemeClr val="bg1"/>
                  </a:solidFill>
                  <a:latin typeface="+mj-lt"/>
                </a:rPr>
                <a:t>Your Logo</a:t>
              </a:r>
              <a:endParaRPr lang="vi-VN" sz="1100" b="1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6421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6" r:id="rId1"/>
    <p:sldLayoutId id="2147484137" r:id="rId2"/>
    <p:sldLayoutId id="2147484138" r:id="rId3"/>
    <p:sldLayoutId id="2147484139" r:id="rId4"/>
    <p:sldLayoutId id="2147484140" r:id="rId5"/>
    <p:sldLayoutId id="2147484141" r:id="rId6"/>
    <p:sldLayoutId id="2147484142" r:id="rId7"/>
    <p:sldLayoutId id="2147484143" r:id="rId8"/>
    <p:sldLayoutId id="2147484144" r:id="rId9"/>
    <p:sldLayoutId id="2147484145" r:id="rId10"/>
    <p:sldLayoutId id="2147484146" r:id="rId11"/>
    <p:sldLayoutId id="2147484147" r:id="rId12"/>
    <p:sldLayoutId id="2147484148" r:id="rId13"/>
    <p:sldLayoutId id="2147484149" r:id="rId14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083F613A-51FA-40E0-B176-33C51FE8E5CC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0495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51" r:id="rId1"/>
    <p:sldLayoutId id="2147484152" r:id="rId2"/>
    <p:sldLayoutId id="2147484153" r:id="rId3"/>
    <p:sldLayoutId id="2147484154" r:id="rId4"/>
    <p:sldLayoutId id="2147484155" r:id="rId5"/>
    <p:sldLayoutId id="2147484156" r:id="rId6"/>
    <p:sldLayoutId id="2147484157" r:id="rId7"/>
    <p:sldLayoutId id="2147484158" r:id="rId8"/>
    <p:sldLayoutId id="2147484159" r:id="rId9"/>
    <p:sldLayoutId id="2147484160" r:id="rId10"/>
    <p:sldLayoutId id="2147484161" r:id="rId11"/>
    <p:sldLayoutId id="2147484162" r:id="rId12"/>
    <p:sldLayoutId id="2147484163" r:id="rId13"/>
    <p:sldLayoutId id="2147484164" r:id="rId14"/>
    <p:sldLayoutId id="2147484165" r:id="rId15"/>
    <p:sldLayoutId id="2147484166" r:id="rId16"/>
    <p:sldLayoutId id="2147484167" r:id="rId17"/>
    <p:sldLayoutId id="2147484168" r:id="rId18"/>
  </p:sldLayoutIdLst>
  <p:transition spd="slow">
    <p:wipe/>
  </p:transition>
  <p:hf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D51FEC-0002-495B-B036-B646143326A5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940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764F4C2-B37E-40D8-95FD-F467CC25A4B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48366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1" r:id="rId1"/>
    <p:sldLayoutId id="2147484192" r:id="rId2"/>
    <p:sldLayoutId id="2147484193" r:id="rId3"/>
    <p:sldLayoutId id="2147484194" r:id="rId4"/>
    <p:sldLayoutId id="2147484195" r:id="rId5"/>
    <p:sldLayoutId id="2147484196" r:id="rId6"/>
    <p:sldLayoutId id="2147484197" r:id="rId7"/>
    <p:sldLayoutId id="2147484198" r:id="rId8"/>
    <p:sldLayoutId id="2147484199" r:id="rId9"/>
    <p:sldLayoutId id="2147484200" r:id="rId10"/>
    <p:sldLayoutId id="2147484201" r:id="rId11"/>
    <p:sldLayoutId id="2147484202" r:id="rId12"/>
    <p:sldLayoutId id="2147484203" r:id="rId13"/>
    <p:sldLayoutId id="2147484204" r:id="rId14"/>
    <p:sldLayoutId id="2147484205" r:id="rId15"/>
    <p:sldLayoutId id="2147484206" r:id="rId16"/>
    <p:sldLayoutId id="2147484207" r:id="rId17"/>
    <p:sldLayoutId id="2147484208" r:id="rId18"/>
    <p:sldLayoutId id="2147484209" r:id="rId19"/>
    <p:sldLayoutId id="2147484210" r:id="rId20"/>
    <p:sldLayoutId id="2147484211" r:id="rId21"/>
    <p:sldLayoutId id="2147484212" r:id="rId22"/>
  </p:sldLayoutIdLst>
  <p:transition spd="slow">
    <p:wip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10992544" y="71911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NAME</a:t>
            </a:r>
            <a:endParaRPr lang="vi-VN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992544" y="90872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ABS.COM</a:t>
            </a:r>
            <a:endParaRPr lang="vi-VN" sz="11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49026" y="6381328"/>
              <a:ext cx="49926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smtClean="0">
                  <a:solidFill>
                    <a:schemeClr val="bg1"/>
                  </a:solidFill>
                  <a:latin typeface="+mj-lt"/>
                </a:rPr>
                <a:t>Your Logo</a:t>
              </a:r>
              <a:endParaRPr lang="vi-VN" sz="1100" b="1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4086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4" r:id="rId1"/>
    <p:sldLayoutId id="2147484215" r:id="rId2"/>
    <p:sldLayoutId id="2147484216" r:id="rId3"/>
    <p:sldLayoutId id="2147484217" r:id="rId4"/>
    <p:sldLayoutId id="2147484218" r:id="rId5"/>
    <p:sldLayoutId id="2147484219" r:id="rId6"/>
    <p:sldLayoutId id="2147484220" r:id="rId7"/>
    <p:sldLayoutId id="2147484221" r:id="rId8"/>
    <p:sldLayoutId id="2147484222" r:id="rId9"/>
    <p:sldLayoutId id="2147484223" r:id="rId10"/>
    <p:sldLayoutId id="2147484224" r:id="rId11"/>
    <p:sldLayoutId id="2147484225" r:id="rId12"/>
    <p:sldLayoutId id="2147484226" r:id="rId13"/>
    <p:sldLayoutId id="2147484227" r:id="rId14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A327F-E898-403B-969D-6F5EE133D4FE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179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9" r:id="rId1"/>
    <p:sldLayoutId id="2147484230" r:id="rId2"/>
    <p:sldLayoutId id="2147484231" r:id="rId3"/>
    <p:sldLayoutId id="2147484232" r:id="rId4"/>
    <p:sldLayoutId id="2147484233" r:id="rId5"/>
    <p:sldLayoutId id="2147484234" r:id="rId6"/>
    <p:sldLayoutId id="2147484235" r:id="rId7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5CAA968F-E4BC-4F0E-9F10-9A41B11EF739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71136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  <p:sldLayoutId id="2147484248" r:id="rId12"/>
    <p:sldLayoutId id="2147484249" r:id="rId13"/>
    <p:sldLayoutId id="2147484250" r:id="rId14"/>
    <p:sldLayoutId id="2147484251" r:id="rId15"/>
    <p:sldLayoutId id="2147484252" r:id="rId16"/>
    <p:sldLayoutId id="2147484253" r:id="rId17"/>
    <p:sldLayoutId id="2147484254" r:id="rId18"/>
    <p:sldLayoutId id="2147484255" r:id="rId19"/>
    <p:sldLayoutId id="2147484256" r:id="rId20"/>
    <p:sldLayoutId id="2147484257" r:id="rId21"/>
    <p:sldLayoutId id="2147484258" r:id="rId22"/>
    <p:sldLayoutId id="2147484259" r:id="rId23"/>
  </p:sldLayoutIdLst>
  <p:transition spd="slow">
    <p:wip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88E2A-89EF-4F14-B407-1A4EB8AF3B16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617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1" r:id="rId1"/>
    <p:sldLayoutId id="2147484262" r:id="rId2"/>
    <p:sldLayoutId id="2147484263" r:id="rId3"/>
    <p:sldLayoutId id="2147484264" r:id="rId4"/>
    <p:sldLayoutId id="2147484265" r:id="rId5"/>
    <p:sldLayoutId id="2147484266" r:id="rId6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7AF662D-1605-4AFD-8EB2-C3BF76FAC0E0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44366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8" r:id="rId1"/>
    <p:sldLayoutId id="2147484269" r:id="rId2"/>
    <p:sldLayoutId id="2147484270" r:id="rId3"/>
    <p:sldLayoutId id="2147484271" r:id="rId4"/>
    <p:sldLayoutId id="2147484272" r:id="rId5"/>
    <p:sldLayoutId id="2147484273" r:id="rId6"/>
    <p:sldLayoutId id="2147484274" r:id="rId7"/>
    <p:sldLayoutId id="2147484275" r:id="rId8"/>
    <p:sldLayoutId id="2147484276" r:id="rId9"/>
    <p:sldLayoutId id="2147484277" r:id="rId10"/>
    <p:sldLayoutId id="2147484278" r:id="rId11"/>
    <p:sldLayoutId id="2147484279" r:id="rId12"/>
    <p:sldLayoutId id="2147484280" r:id="rId13"/>
    <p:sldLayoutId id="2147484281" r:id="rId14"/>
    <p:sldLayoutId id="2147484282" r:id="rId15"/>
    <p:sldLayoutId id="2147484283" r:id="rId16"/>
    <p:sldLayoutId id="2147484284" r:id="rId17"/>
    <p:sldLayoutId id="2147484285" r:id="rId18"/>
    <p:sldLayoutId id="2147484286" r:id="rId19"/>
    <p:sldLayoutId id="2147484287" r:id="rId20"/>
    <p:sldLayoutId id="2147484288" r:id="rId21"/>
    <p:sldLayoutId id="2147484289" r:id="rId22"/>
    <p:sldLayoutId id="2147484290" r:id="rId23"/>
  </p:sldLayoutIdLst>
  <p:transition spd="slow">
    <p:wip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10992544" y="71911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NAME</a:t>
            </a:r>
            <a:endParaRPr lang="vi-VN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992544" y="90872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ABS.COM</a:t>
            </a:r>
            <a:endParaRPr lang="vi-VN" sz="11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49026" y="6381328"/>
              <a:ext cx="49926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smtClean="0">
                  <a:solidFill>
                    <a:schemeClr val="bg1"/>
                  </a:solidFill>
                  <a:latin typeface="+mj-lt"/>
                </a:rPr>
                <a:t>Your Logo</a:t>
              </a:r>
              <a:endParaRPr lang="vi-VN" sz="1100" b="1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91786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2" r:id="rId1"/>
    <p:sldLayoutId id="2147484293" r:id="rId2"/>
    <p:sldLayoutId id="2147484294" r:id="rId3"/>
    <p:sldLayoutId id="2147484295" r:id="rId4"/>
    <p:sldLayoutId id="2147484296" r:id="rId5"/>
    <p:sldLayoutId id="2147484297" r:id="rId6"/>
    <p:sldLayoutId id="2147484298" r:id="rId7"/>
    <p:sldLayoutId id="2147484299" r:id="rId8"/>
    <p:sldLayoutId id="2147484300" r:id="rId9"/>
    <p:sldLayoutId id="2147484301" r:id="rId10"/>
    <p:sldLayoutId id="2147484302" r:id="rId11"/>
    <p:sldLayoutId id="2147484303" r:id="rId12"/>
    <p:sldLayoutId id="2147484304" r:id="rId13"/>
    <p:sldLayoutId id="2147484305" r:id="rId14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E7DEA7-5AF3-48F1-8F28-3CA1490F398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642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7" r:id="rId1"/>
    <p:sldLayoutId id="2147484308" r:id="rId2"/>
    <p:sldLayoutId id="2147484309" r:id="rId3"/>
    <p:sldLayoutId id="2147484310" r:id="rId4"/>
    <p:sldLayoutId id="2147484311" r:id="rId5"/>
    <p:sldLayoutId id="2147484312" r:id="rId6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93F43431-CAAD-4564-888C-28AB721749B4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48218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4" r:id="rId1"/>
    <p:sldLayoutId id="2147484315" r:id="rId2"/>
    <p:sldLayoutId id="2147484316" r:id="rId3"/>
    <p:sldLayoutId id="2147484317" r:id="rId4"/>
    <p:sldLayoutId id="2147484318" r:id="rId5"/>
    <p:sldLayoutId id="2147484319" r:id="rId6"/>
    <p:sldLayoutId id="2147484320" r:id="rId7"/>
    <p:sldLayoutId id="2147484321" r:id="rId8"/>
    <p:sldLayoutId id="2147484322" r:id="rId9"/>
    <p:sldLayoutId id="2147484323" r:id="rId10"/>
    <p:sldLayoutId id="2147484324" r:id="rId11"/>
    <p:sldLayoutId id="2147484325" r:id="rId12"/>
    <p:sldLayoutId id="2147484326" r:id="rId13"/>
    <p:sldLayoutId id="2147484327" r:id="rId14"/>
    <p:sldLayoutId id="2147484328" r:id="rId15"/>
    <p:sldLayoutId id="2147484329" r:id="rId16"/>
    <p:sldLayoutId id="2147484330" r:id="rId17"/>
    <p:sldLayoutId id="2147484331" r:id="rId18"/>
    <p:sldLayoutId id="2147484332" r:id="rId19"/>
    <p:sldLayoutId id="2147484333" r:id="rId20"/>
    <p:sldLayoutId id="2147484334" r:id="rId21"/>
    <p:sldLayoutId id="2147484335" r:id="rId22"/>
  </p:sldLayoutIdLst>
  <p:transition spd="slow">
    <p:wip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10992544" y="71911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NAME</a:t>
            </a:r>
            <a:endParaRPr lang="vi-VN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992544" y="90872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ABS.COM</a:t>
            </a:r>
            <a:endParaRPr lang="vi-VN" sz="11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49026" y="6381328"/>
              <a:ext cx="49926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smtClean="0">
                  <a:solidFill>
                    <a:schemeClr val="bg1"/>
                  </a:solidFill>
                  <a:latin typeface="+mj-lt"/>
                </a:rPr>
                <a:t>Your Logo</a:t>
              </a:r>
              <a:endParaRPr lang="vi-VN" sz="1100" b="1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7854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7" r:id="rId1"/>
    <p:sldLayoutId id="2147484338" r:id="rId2"/>
    <p:sldLayoutId id="2147484339" r:id="rId3"/>
    <p:sldLayoutId id="2147484340" r:id="rId4"/>
    <p:sldLayoutId id="2147484341" r:id="rId5"/>
    <p:sldLayoutId id="2147484342" r:id="rId6"/>
    <p:sldLayoutId id="2147484343" r:id="rId7"/>
    <p:sldLayoutId id="2147484344" r:id="rId8"/>
    <p:sldLayoutId id="2147484345" r:id="rId9"/>
    <p:sldLayoutId id="2147484346" r:id="rId10"/>
    <p:sldLayoutId id="2147484347" r:id="rId11"/>
    <p:sldLayoutId id="2147484348" r:id="rId12"/>
    <p:sldLayoutId id="2147484349" r:id="rId13"/>
    <p:sldLayoutId id="2147484350" r:id="rId14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C03888-3E96-4D97-B2EC-C0FD7B690D52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738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2" r:id="rId1"/>
    <p:sldLayoutId id="2147484353" r:id="rId2"/>
    <p:sldLayoutId id="2147484354" r:id="rId3"/>
    <p:sldLayoutId id="2147484355" r:id="rId4"/>
    <p:sldLayoutId id="2147484356" r:id="rId5"/>
    <p:sldLayoutId id="2147484357" r:id="rId6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7BAFC256-3C96-42A5-9462-A8F955D17D8C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90211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9" r:id="rId1"/>
    <p:sldLayoutId id="2147484360" r:id="rId2"/>
    <p:sldLayoutId id="2147484361" r:id="rId3"/>
    <p:sldLayoutId id="2147484362" r:id="rId4"/>
    <p:sldLayoutId id="2147484363" r:id="rId5"/>
    <p:sldLayoutId id="2147484364" r:id="rId6"/>
    <p:sldLayoutId id="2147484365" r:id="rId7"/>
    <p:sldLayoutId id="2147484366" r:id="rId8"/>
    <p:sldLayoutId id="2147484367" r:id="rId9"/>
    <p:sldLayoutId id="2147484368" r:id="rId10"/>
    <p:sldLayoutId id="2147484369" r:id="rId11"/>
    <p:sldLayoutId id="2147484370" r:id="rId12"/>
    <p:sldLayoutId id="2147484371" r:id="rId13"/>
    <p:sldLayoutId id="2147484372" r:id="rId14"/>
    <p:sldLayoutId id="2147484373" r:id="rId15"/>
    <p:sldLayoutId id="2147484374" r:id="rId16"/>
    <p:sldLayoutId id="2147484375" r:id="rId17"/>
    <p:sldLayoutId id="2147484376" r:id="rId18"/>
    <p:sldLayoutId id="2147484377" r:id="rId19"/>
    <p:sldLayoutId id="2147484378" r:id="rId20"/>
    <p:sldLayoutId id="2147484379" r:id="rId21"/>
    <p:sldLayoutId id="2147484380" r:id="rId22"/>
  </p:sldLayoutIdLst>
  <p:transition spd="slow">
    <p:wip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10992544" y="71911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NAME</a:t>
            </a:r>
            <a:endParaRPr lang="vi-VN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992544" y="90872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ABS.COM</a:t>
            </a:r>
            <a:endParaRPr lang="vi-VN" sz="11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49026" y="6381328"/>
              <a:ext cx="49926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smtClean="0">
                  <a:solidFill>
                    <a:schemeClr val="bg1"/>
                  </a:solidFill>
                  <a:latin typeface="+mj-lt"/>
                </a:rPr>
                <a:t>Your Logo</a:t>
              </a:r>
              <a:endParaRPr lang="vi-VN" sz="1100" b="1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6631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2" r:id="rId1"/>
    <p:sldLayoutId id="2147484383" r:id="rId2"/>
    <p:sldLayoutId id="2147484384" r:id="rId3"/>
    <p:sldLayoutId id="2147484385" r:id="rId4"/>
    <p:sldLayoutId id="2147484386" r:id="rId5"/>
    <p:sldLayoutId id="2147484387" r:id="rId6"/>
    <p:sldLayoutId id="2147484388" r:id="rId7"/>
    <p:sldLayoutId id="2147484389" r:id="rId8"/>
    <p:sldLayoutId id="2147484390" r:id="rId9"/>
    <p:sldLayoutId id="2147484391" r:id="rId10"/>
    <p:sldLayoutId id="2147484392" r:id="rId11"/>
    <p:sldLayoutId id="2147484393" r:id="rId12"/>
    <p:sldLayoutId id="2147484394" r:id="rId13"/>
    <p:sldLayoutId id="2147484395" r:id="rId14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FD16B-ED5C-414B-9C3B-4D52CE0AA629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714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7" r:id="rId1"/>
    <p:sldLayoutId id="2147484398" r:id="rId2"/>
    <p:sldLayoutId id="2147484399" r:id="rId3"/>
    <p:sldLayoutId id="2147484400" r:id="rId4"/>
    <p:sldLayoutId id="2147484401" r:id="rId5"/>
    <p:sldLayoutId id="2147484402" r:id="rId6"/>
    <p:sldLayoutId id="2147484403" r:id="rId7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049A715-4236-47C7-B5A8-D7D91BDF62A3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65986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05" r:id="rId1"/>
    <p:sldLayoutId id="2147484406" r:id="rId2"/>
    <p:sldLayoutId id="2147484407" r:id="rId3"/>
    <p:sldLayoutId id="2147484408" r:id="rId4"/>
    <p:sldLayoutId id="2147484409" r:id="rId5"/>
    <p:sldLayoutId id="2147484410" r:id="rId6"/>
    <p:sldLayoutId id="2147484411" r:id="rId7"/>
    <p:sldLayoutId id="2147484412" r:id="rId8"/>
    <p:sldLayoutId id="2147484413" r:id="rId9"/>
    <p:sldLayoutId id="2147484414" r:id="rId10"/>
    <p:sldLayoutId id="2147484415" r:id="rId11"/>
    <p:sldLayoutId id="2147484416" r:id="rId12"/>
    <p:sldLayoutId id="2147484417" r:id="rId13"/>
    <p:sldLayoutId id="2147484418" r:id="rId14"/>
    <p:sldLayoutId id="2147484419" r:id="rId15"/>
    <p:sldLayoutId id="2147484420" r:id="rId16"/>
    <p:sldLayoutId id="2147484421" r:id="rId17"/>
    <p:sldLayoutId id="2147484422" r:id="rId18"/>
    <p:sldLayoutId id="2147484423" r:id="rId19"/>
    <p:sldLayoutId id="2147484424" r:id="rId20"/>
    <p:sldLayoutId id="2147484425" r:id="rId21"/>
    <p:sldLayoutId id="2147484426" r:id="rId22"/>
    <p:sldLayoutId id="2147484427" r:id="rId23"/>
    <p:sldLayoutId id="2147484428" r:id="rId24"/>
  </p:sldLayoutIdLst>
  <p:transition spd="slow">
    <p:wip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10992544" y="71911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NAME</a:t>
            </a:r>
            <a:endParaRPr lang="vi-VN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992544" y="90872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ABS.COM</a:t>
            </a:r>
            <a:endParaRPr lang="vi-VN" sz="11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49026" y="6381328"/>
              <a:ext cx="49926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smtClean="0">
                  <a:solidFill>
                    <a:schemeClr val="bg1"/>
                  </a:solidFill>
                  <a:latin typeface="+mj-lt"/>
                </a:rPr>
                <a:t>Your Logo</a:t>
              </a:r>
              <a:endParaRPr lang="vi-VN" sz="1100" b="1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56348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30" r:id="rId1"/>
    <p:sldLayoutId id="2147484431" r:id="rId2"/>
    <p:sldLayoutId id="2147484432" r:id="rId3"/>
    <p:sldLayoutId id="2147484433" r:id="rId4"/>
    <p:sldLayoutId id="2147484434" r:id="rId5"/>
    <p:sldLayoutId id="2147484435" r:id="rId6"/>
    <p:sldLayoutId id="2147484436" r:id="rId7"/>
    <p:sldLayoutId id="2147484437" r:id="rId8"/>
    <p:sldLayoutId id="2147484438" r:id="rId9"/>
    <p:sldLayoutId id="2147484439" r:id="rId10"/>
    <p:sldLayoutId id="2147484440" r:id="rId11"/>
    <p:sldLayoutId id="2147484441" r:id="rId12"/>
    <p:sldLayoutId id="2147484442" r:id="rId13"/>
    <p:sldLayoutId id="2147484443" r:id="rId14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7914E0B-5963-44A2-935A-BA0396179DA9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8755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45" r:id="rId1"/>
    <p:sldLayoutId id="2147484446" r:id="rId2"/>
    <p:sldLayoutId id="2147484447" r:id="rId3"/>
    <p:sldLayoutId id="2147484448" r:id="rId4"/>
    <p:sldLayoutId id="2147484449" r:id="rId5"/>
    <p:sldLayoutId id="2147484450" r:id="rId6"/>
    <p:sldLayoutId id="2147484451" r:id="rId7"/>
    <p:sldLayoutId id="2147484452" r:id="rId8"/>
    <p:sldLayoutId id="2147484453" r:id="rId9"/>
    <p:sldLayoutId id="2147484454" r:id="rId10"/>
    <p:sldLayoutId id="2147484455" r:id="rId11"/>
    <p:sldLayoutId id="2147484456" r:id="rId12"/>
    <p:sldLayoutId id="2147484457" r:id="rId13"/>
    <p:sldLayoutId id="2147484458" r:id="rId14"/>
    <p:sldLayoutId id="2147484459" r:id="rId15"/>
    <p:sldLayoutId id="2147484460" r:id="rId16"/>
    <p:sldLayoutId id="2147484461" r:id="rId17"/>
    <p:sldLayoutId id="2147484462" r:id="rId18"/>
  </p:sldLayoutIdLst>
  <p:transition spd="slow">
    <p:wipe/>
  </p:transition>
  <p:hf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C7E6A-E77A-4EBE-8359-0F66D578430E}" type="datetime1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82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64" r:id="rId1"/>
    <p:sldLayoutId id="2147484465" r:id="rId2"/>
    <p:sldLayoutId id="2147484466" r:id="rId3"/>
    <p:sldLayoutId id="2147484467" r:id="rId4"/>
    <p:sldLayoutId id="2147484468" r:id="rId5"/>
    <p:sldLayoutId id="2147484469" r:id="rId6"/>
    <p:sldLayoutId id="2147484470" r:id="rId7"/>
    <p:sldLayoutId id="2147484471" r:id="rId8"/>
    <p:sldLayoutId id="2147484472" r:id="rId9"/>
    <p:sldLayoutId id="2147484473" r:id="rId10"/>
    <p:sldLayoutId id="2147484474" r:id="rId11"/>
    <p:sldLayoutId id="2147484475" r:id="rId12"/>
    <p:sldLayoutId id="2147484476" r:id="rId13"/>
    <p:sldLayoutId id="2147484477" r:id="rId14"/>
    <p:sldLayoutId id="2147484478" r:id="rId15"/>
    <p:sldLayoutId id="2147484479" r:id="rId16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7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7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57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7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7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7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7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7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7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7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7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7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مقدمه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algn="r" rtl="1"/>
                <a:r>
                  <a:rPr lang="fa-IR" sz="2400" dirty="0" smtClean="0"/>
                  <a:t>در موتور احتراق داخلی اشتعال- جرقه ای کنترلر جرقه زنی باید زمان جرقه را طوری کنترل کند تا </a:t>
                </a:r>
                <a:r>
                  <a:rPr lang="fa-IR" sz="2400" dirty="0"/>
                  <a:t>کسر جرمی سوخته 50%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𝐶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50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fa-IR" sz="2400" dirty="0"/>
                  <a:t> در نقطه ای بهینه قرار بگیرد</a:t>
                </a:r>
                <a:r>
                  <a:rPr lang="fa-IR" sz="2400" dirty="0" smtClean="0"/>
                  <a:t>.</a:t>
                </a:r>
              </a:p>
              <a:p>
                <a:pPr algn="r" rtl="1"/>
                <a:r>
                  <a:rPr lang="fa-IR" sz="2400" dirty="0" smtClean="0"/>
                  <a:t>این هدف باعث بازده </a:t>
                </a:r>
                <a:r>
                  <a:rPr lang="fa-IR" sz="2400" dirty="0"/>
                  <a:t>احتراق </a:t>
                </a:r>
                <a:r>
                  <a:rPr lang="fa-IR" sz="2400" dirty="0" smtClean="0"/>
                  <a:t>خوب می شود</a:t>
                </a:r>
              </a:p>
              <a:p>
                <a:pPr algn="r" rtl="1"/>
                <a:r>
                  <a:rPr lang="fa-IR" sz="2400" dirty="0" smtClean="0"/>
                  <a:t> </a:t>
                </a:r>
                <a:r>
                  <a:rPr lang="fa-IR" sz="2400" dirty="0"/>
                  <a:t>قدرت </a:t>
                </a:r>
                <a:r>
                  <a:rPr lang="fa-IR" sz="2400" dirty="0" smtClean="0"/>
                  <a:t>بیشتر</a:t>
                </a:r>
              </a:p>
              <a:p>
                <a:pPr algn="r" rtl="1"/>
                <a:r>
                  <a:rPr lang="fa-IR" sz="2400" dirty="0" smtClean="0"/>
                  <a:t>اتلاف </a:t>
                </a:r>
                <a:r>
                  <a:rPr lang="fa-IR" sz="2400" dirty="0"/>
                  <a:t>حرارتی </a:t>
                </a:r>
                <a:r>
                  <a:rPr lang="fa-IR" sz="2400" dirty="0" smtClean="0"/>
                  <a:t>کمتر</a:t>
                </a:r>
              </a:p>
              <a:p>
                <a:pPr algn="r" rtl="1"/>
                <a:r>
                  <a:rPr lang="fa-IR" sz="2400" dirty="0" smtClean="0"/>
                  <a:t> </a:t>
                </a:r>
                <a:r>
                  <a:rPr lang="fa-IR" sz="2400" dirty="0"/>
                  <a:t>بالانس بهتر موتور </a:t>
                </a:r>
                <a:endParaRPr lang="fa-IR" sz="2400" dirty="0" smtClean="0"/>
              </a:p>
              <a:p>
                <a:pPr algn="r" rtl="1"/>
                <a:r>
                  <a:rPr lang="fa-IR" sz="2400" dirty="0" smtClean="0"/>
                  <a:t>آلایندگی </a:t>
                </a:r>
                <a:r>
                  <a:rPr lang="fa-IR" sz="2400" dirty="0"/>
                  <a:t>کمتر</a:t>
                </a:r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915" t="-2258" r="-10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9452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کنترلر جرقه زنی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7285" y="2133600"/>
            <a:ext cx="9727327" cy="3777622"/>
          </a:xfrm>
        </p:spPr>
        <p:txBody>
          <a:bodyPr>
            <a:normAutofit/>
          </a:bodyPr>
          <a:lstStyle/>
          <a:p>
            <a:pPr algn="r" rtl="1"/>
            <a:r>
              <a:rPr lang="fa-IR" sz="2400" dirty="0"/>
              <a:t>کنترلر جرقه معمولا با جدول های از پیش تعیین شده کار می </a:t>
            </a:r>
            <a:r>
              <a:rPr lang="fa-IR" sz="2400" dirty="0" smtClean="0"/>
              <a:t>کند </a:t>
            </a:r>
            <a:r>
              <a:rPr lang="en-US" sz="2400" dirty="0" smtClean="0"/>
              <a:t>(look-up tables)</a:t>
            </a:r>
            <a:endParaRPr lang="fa-IR" sz="2400" dirty="0" smtClean="0"/>
          </a:p>
          <a:p>
            <a:pPr algn="r" rtl="1"/>
            <a:r>
              <a:rPr lang="fa-IR" sz="2400" dirty="0" smtClean="0"/>
              <a:t>متفاوت بودن </a:t>
            </a:r>
            <a:r>
              <a:rPr lang="fa-IR" sz="2400" dirty="0"/>
              <a:t>خواص ترمودینامیکی </a:t>
            </a:r>
            <a:r>
              <a:rPr lang="fa-IR" sz="2400" dirty="0" smtClean="0"/>
              <a:t>هوا در لحظه </a:t>
            </a:r>
            <a:r>
              <a:rPr lang="en-US" sz="2400" dirty="0" smtClean="0"/>
              <a:t>IVC</a:t>
            </a:r>
            <a:r>
              <a:rPr lang="fa-IR" sz="2400" dirty="0"/>
              <a:t> </a:t>
            </a:r>
            <a:r>
              <a:rPr lang="fa-IR" sz="2400" dirty="0" smtClean="0"/>
              <a:t>در </a:t>
            </a:r>
            <a:r>
              <a:rPr lang="fa-IR" sz="2400" dirty="0"/>
              <a:t>شرایط گذرا </a:t>
            </a:r>
            <a:r>
              <a:rPr lang="fa-IR" sz="2400" dirty="0" smtClean="0"/>
              <a:t>با </a:t>
            </a:r>
            <a:r>
              <a:rPr lang="fa-IR" sz="2400" dirty="0"/>
              <a:t>شرایط پایا </a:t>
            </a:r>
            <a:endParaRPr lang="fa-IR" sz="2400" dirty="0" smtClean="0"/>
          </a:p>
          <a:p>
            <a:pPr algn="r" rtl="1"/>
            <a:r>
              <a:rPr lang="fa-IR" sz="2400" dirty="0"/>
              <a:t>انحراف بیشتر خواص از مقدار پایای </a:t>
            </a:r>
            <a:r>
              <a:rPr lang="fa-IR" sz="2400" dirty="0" smtClean="0"/>
              <a:t>خود با استفاده </a:t>
            </a:r>
            <a:r>
              <a:rPr lang="fa-IR" sz="2400" dirty="0"/>
              <a:t>از فن آوری زمان بندی متغیر دریچه </a:t>
            </a:r>
            <a:r>
              <a:rPr lang="fa-IR" sz="2400" dirty="0" smtClean="0"/>
              <a:t>ها </a:t>
            </a:r>
            <a:r>
              <a:rPr lang="en-US" sz="2400" dirty="0" smtClean="0"/>
              <a:t>(VVT)</a:t>
            </a:r>
            <a:endParaRPr lang="fa-IR" sz="2400" dirty="0" smtClean="0"/>
          </a:p>
          <a:p>
            <a:pPr algn="r" rtl="1"/>
            <a:endParaRPr lang="fa-IR" sz="2400" dirty="0" smtClean="0"/>
          </a:p>
          <a:p>
            <a:pPr algn="r" rtl="1"/>
            <a:r>
              <a:rPr lang="fa-IR" sz="2400" dirty="0"/>
              <a:t>انجام احتراق غیر بهینه </a:t>
            </a:r>
            <a:r>
              <a:rPr lang="fa-IR" sz="2400" dirty="0" smtClean="0"/>
              <a:t>با استفاده </a:t>
            </a:r>
            <a:r>
              <a:rPr lang="fa-IR" sz="2400" dirty="0"/>
              <a:t>از مقدار </a:t>
            </a:r>
            <a:r>
              <a:rPr lang="fa-IR" sz="2400" dirty="0" smtClean="0"/>
              <a:t>استاتیکی جدول </a:t>
            </a:r>
            <a:r>
              <a:rPr lang="fa-IR" sz="2400" dirty="0"/>
              <a:t>ها در شرایط </a:t>
            </a:r>
            <a:r>
              <a:rPr lang="fa-IR" sz="2400" dirty="0" smtClean="0"/>
              <a:t>گذرا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6080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روش های بهبود احتراق حالت گذرا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798748"/>
            <a:ext cx="8915400" cy="4537658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/>
              <a:t>ارائه جدول هایی </a:t>
            </a:r>
            <a:r>
              <a:rPr lang="fa-IR" sz="2400" dirty="0"/>
              <a:t>برای خواص درون سیلندر </a:t>
            </a:r>
            <a:endParaRPr lang="fa-IR" sz="2400" dirty="0" smtClean="0"/>
          </a:p>
          <a:p>
            <a:pPr algn="r" rtl="1"/>
            <a:r>
              <a:rPr lang="fa-IR" sz="2400" dirty="0"/>
              <a:t> افزایش حجم اطلاعات </a:t>
            </a:r>
          </a:p>
          <a:p>
            <a:pPr algn="r" rtl="1"/>
            <a:endParaRPr lang="fa-IR" sz="2400" dirty="0" smtClean="0"/>
          </a:p>
          <a:p>
            <a:pPr algn="r" rtl="1"/>
            <a:r>
              <a:rPr lang="fa-IR" sz="2400" dirty="0"/>
              <a:t>کنترل حلقه بسته </a:t>
            </a:r>
            <a:r>
              <a:rPr lang="fa-IR" sz="2400" dirty="0" smtClean="0"/>
              <a:t>با استفاده از </a:t>
            </a:r>
            <a:r>
              <a:rPr lang="fa-IR" sz="2400" dirty="0"/>
              <a:t>سنسور دورن سیلندر </a:t>
            </a:r>
            <a:endParaRPr lang="fa-IR" sz="2400" dirty="0" smtClean="0"/>
          </a:p>
          <a:p>
            <a:pPr algn="r" rtl="1"/>
            <a:r>
              <a:rPr lang="fa-IR" sz="2400" dirty="0" smtClean="0"/>
              <a:t>هزینه بیشتر</a:t>
            </a:r>
          </a:p>
          <a:p>
            <a:pPr algn="r" rtl="1"/>
            <a:endParaRPr lang="fa-IR" sz="2400" dirty="0" smtClean="0"/>
          </a:p>
          <a:p>
            <a:pPr algn="r" rtl="1"/>
            <a:r>
              <a:rPr lang="fa-IR" sz="2400" dirty="0" smtClean="0"/>
              <a:t>روش پیشنهادی</a:t>
            </a:r>
          </a:p>
          <a:p>
            <a:pPr algn="r" rtl="1"/>
            <a:r>
              <a:rPr lang="fa-IR" sz="2400" dirty="0" smtClean="0"/>
              <a:t>اعمال مقادیر استاتیکی جدول </a:t>
            </a:r>
            <a:r>
              <a:rPr lang="fa-IR" sz="2400" dirty="0"/>
              <a:t>ها برای حالت پایا و </a:t>
            </a:r>
            <a:r>
              <a:rPr lang="fa-IR" sz="2400" dirty="0" smtClean="0"/>
              <a:t>گذرا</a:t>
            </a:r>
          </a:p>
          <a:p>
            <a:pPr algn="r" rtl="1"/>
            <a:r>
              <a:rPr lang="fa-IR" sz="2400" dirty="0" smtClean="0"/>
              <a:t>اعمال یک </a:t>
            </a:r>
            <a:r>
              <a:rPr lang="fa-IR" sz="2400" dirty="0"/>
              <a:t>تصحیح دینامیکی به نقطه جرقه زنی در شرایط </a:t>
            </a:r>
            <a:r>
              <a:rPr lang="fa-IR" sz="2400" dirty="0" smtClean="0"/>
              <a:t>گذرا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474" y="1798748"/>
            <a:ext cx="3848100" cy="443865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748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/>
              <a:t>مدل مسئله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589212" y="2133600"/>
                <a:ext cx="8915400" cy="4473262"/>
              </a:xfrm>
            </p:spPr>
            <p:txBody>
              <a:bodyPr>
                <a:normAutofit/>
              </a:bodyPr>
              <a:lstStyle/>
              <a:p>
                <a:pPr algn="r" rtl="1"/>
                <a:r>
                  <a:rPr lang="fa-IR" sz="2400" dirty="0" smtClean="0"/>
                  <a:t>مدل احتراق دو ناحیه ای ( قسمت نسوخته و سوخته)</a:t>
                </a:r>
              </a:p>
              <a:p>
                <a:pPr algn="r" rtl="1"/>
                <a:r>
                  <a:rPr lang="fa-IR" sz="2400" dirty="0" smtClean="0"/>
                  <a:t>معادله اصلی: نرخ کسر جرمی سوخته</a:t>
                </a:r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𝑑𝑥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sz="2400" i="1">
                          <a:latin typeface="Cambria Math" panose="02040503050406030204" pitchFamily="18" charset="0"/>
                        </a:rPr>
                        <m:t> 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den>
                      </m:f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𝑢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𝑌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𝑢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𝑈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𝑓𝑙</m:t>
                          </m:r>
                        </m:sub>
                      </m:sSub>
                    </m:oMath>
                  </m:oMathPara>
                </a14:m>
                <a:endParaRPr lang="fa-IR" sz="2400" dirty="0" smtClean="0"/>
              </a:p>
              <a:p>
                <a:pPr algn="r" rtl="1">
                  <a:lnSpc>
                    <a:spcPct val="150000"/>
                  </a:lnSpc>
                </a:pPr>
                <a:r>
                  <a:rPr lang="fa-IR" sz="2400" dirty="0" smtClean="0"/>
                  <a:t>محاسبه خواص ترمودینامیکی با توجه به خواص لحظه </a:t>
                </a:r>
                <a:r>
                  <a:rPr lang="en-US" sz="2400" dirty="0" smtClean="0"/>
                  <a:t>IVC</a:t>
                </a:r>
                <a:r>
                  <a:rPr lang="fa-IR" sz="2400" dirty="0" smtClean="0"/>
                  <a:t> و رابطه آیزنتروپیک</a:t>
                </a:r>
              </a:p>
              <a:p>
                <a:pPr algn="r" rtl="1"/>
                <a:r>
                  <a:rPr lang="fa-IR" sz="2400" dirty="0"/>
                  <a:t>رابطه سرعت </a:t>
                </a:r>
                <a:r>
                  <a:rPr lang="fa-IR" sz="2400" dirty="0" smtClean="0"/>
                  <a:t>شعله (</a:t>
                </a:r>
                <a:r>
                  <a:rPr lang="fa-IR" sz="2400" dirty="0"/>
                  <a:t>رابطه تجربی کلک و </a:t>
                </a:r>
                <a:r>
                  <a:rPr lang="fa-IR" sz="2400" dirty="0" smtClean="0"/>
                  <a:t>مثقالچی)</a:t>
                </a:r>
              </a:p>
              <a:p>
                <a:pPr marL="0" indent="0" algn="r" rtl="1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= 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𝑢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𝑎𝑚𝑏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𝛼</m:t>
                          </m:r>
                        </m:sup>
                      </m:sSup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𝑎𝑚𝑏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𝛽</m:t>
                          </m:r>
                        </m:sup>
                      </m:sSup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 −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𝑏𝑔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𝑏𝑔</m:t>
                                  </m:r>
                                </m:sub>
                              </m:s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𝑎𝑖𝑟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fa-IR" sz="2400" dirty="0" smtClean="0"/>
              </a:p>
              <a:p>
                <a:pPr marL="0" indent="0" algn="r" rtl="1">
                  <a:buNone/>
                </a:pPr>
                <a:endParaRPr lang="en-US" sz="2400" dirty="0"/>
              </a:p>
              <a:p>
                <a:pPr algn="r" rtl="1"/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89212" y="2133600"/>
                <a:ext cx="8915400" cy="4473262"/>
              </a:xfrm>
              <a:blipFill>
                <a:blip r:embed="rId2"/>
                <a:stretch>
                  <a:fillRect t="-1907" r="-10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4279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مدل مسئله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589212" y="2133600"/>
                <a:ext cx="8915400" cy="4331594"/>
              </a:xfrm>
            </p:spPr>
            <p:txBody>
              <a:bodyPr>
                <a:noAutofit/>
              </a:bodyPr>
              <a:lstStyle/>
              <a:p>
                <a:pPr algn="r" rtl="1"/>
                <a:r>
                  <a:rPr lang="fa-IR" sz="2400" dirty="0" smtClean="0"/>
                  <a:t>رابطه مساحت </a:t>
                </a:r>
                <a:r>
                  <a:rPr lang="fa-IR" sz="2400" dirty="0"/>
                  <a:t>جبهه شعله </a:t>
                </a:r>
                <a:endParaRPr lang="fa-IR" sz="2400" dirty="0" smtClean="0"/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𝑓𝑙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 = 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𝑔𝑒𝑜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𝛯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𝑤𝑎𝑙𝑙</m:t>
                          </m:r>
                        </m:sub>
                      </m:sSub>
                    </m:oMath>
                  </m:oMathPara>
                </a14:m>
                <a:endParaRPr lang="fa-IR" sz="2400" dirty="0" smtClean="0"/>
              </a:p>
              <a:p>
                <a:pPr algn="r" rtl="1"/>
                <a:r>
                  <a:rPr lang="fa-IR" sz="2400" dirty="0" smtClean="0"/>
                  <a:t>مساحت هندسی</a:t>
                </a:r>
                <a:endParaRPr lang="en-US" sz="2400" dirty="0" smtClean="0"/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𝑔𝑒𝑜</m:t>
                          </m:r>
                        </m:sub>
                      </m:sSub>
                    </m:oMath>
                  </m:oMathPara>
                </a14:m>
                <a:endParaRPr lang="fa-IR" sz="2400" dirty="0" smtClean="0"/>
              </a:p>
              <a:p>
                <a:pPr algn="r" rtl="1"/>
                <a:r>
                  <a:rPr lang="fa-IR" sz="2400" dirty="0" smtClean="0"/>
                  <a:t>چین خوردگی سطح </a:t>
                </a:r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Ξ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𝑠𝑖𝑔𝑚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𝑉𝑓𝑙</m:t>
                          </m:r>
                        </m:e>
                      </m:d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</m:rad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𝑈</m:t>
                          </m:r>
                        </m:den>
                      </m:f>
                    </m:oMath>
                  </m:oMathPara>
                </a14:m>
                <a:endParaRPr lang="fa-IR" sz="2400" dirty="0" smtClean="0"/>
              </a:p>
              <a:p>
                <a:pPr algn="r" rtl="1"/>
                <a:r>
                  <a:rPr lang="fa-IR" sz="2400" dirty="0" smtClean="0"/>
                  <a:t>برخورد به دیواره</a:t>
                </a:r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𝑤𝑎𝑙𝑙</m:t>
                          </m:r>
                        </m:sub>
                      </m:sSub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fa-IR" sz="2400" dirty="0" smtClean="0"/>
              </a:p>
              <a:p>
                <a:pPr algn="r" rtl="1"/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89212" y="2133600"/>
                <a:ext cx="8915400" cy="4331594"/>
              </a:xfrm>
              <a:blipFill>
                <a:blip r:embed="rId2"/>
                <a:stretch>
                  <a:fillRect t="-1969" r="-10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4240" y="1436262"/>
            <a:ext cx="4129289" cy="3581526"/>
          </a:xfrm>
          <a:prstGeom prst="rect">
            <a:avLst/>
          </a:prstGeom>
        </p:spPr>
      </p:pic>
      <p:sp>
        <p:nvSpPr>
          <p:cNvPr id="5" name="Arc 4"/>
          <p:cNvSpPr/>
          <p:nvPr/>
        </p:nvSpPr>
        <p:spPr>
          <a:xfrm rot="2700000">
            <a:off x="2309557" y="2050226"/>
            <a:ext cx="2103658" cy="1939734"/>
          </a:xfrm>
          <a:prstGeom prst="arc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Curved Connector 6"/>
          <p:cNvCxnSpPr/>
          <p:nvPr/>
        </p:nvCxnSpPr>
        <p:spPr>
          <a:xfrm rot="10800000">
            <a:off x="4430332" y="3090930"/>
            <a:ext cx="2150772" cy="502276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6409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مدل مسئله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algn="r" rtl="1"/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fa-IR" sz="2400" dirty="0"/>
                  <a:t> انرژی جنبشی توربولانسی </a:t>
                </a:r>
                <a:endParaRPr lang="fa-IR" sz="2400" dirty="0" smtClean="0"/>
              </a:p>
              <a:p>
                <a:pPr marL="0" indent="0" algn="r" rtl="1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𝑑𝑘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𝜃</m:t>
                          </m:r>
                        </m:den>
                      </m:f>
                      <m:r>
                        <a:rPr lang="en-US" sz="2400" i="1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𝑡𝑢𝑟𝑏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𝑎𝑖𝑟</m:t>
                              </m:r>
                            </m:sub>
                          </m:s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 + 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𝑏𝑔</m:t>
                              </m:r>
                            </m:sub>
                          </m:sSub>
                        </m:den>
                      </m:f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𝑘𝑖𝑛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𝜃</m:t>
                          </m:r>
                        </m:den>
                      </m:f>
                      <m:r>
                        <a:rPr lang="en-US" sz="2400" i="1">
                          <a:latin typeface="Cambria Math" panose="02040503050406030204" pitchFamily="18" charset="0"/>
                        </a:rPr>
                        <m:t> − 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𝑑𝑖𝑠𝑠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fa-IR" sz="2400" dirty="0" smtClean="0"/>
              </a:p>
              <a:p>
                <a:pPr algn="r" rtl="1"/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𝑘𝑖𝑛</m:t>
                        </m:r>
                      </m:sub>
                    </m:sSub>
                  </m:oMath>
                </a14:m>
                <a:r>
                  <a:rPr lang="fa-IR" sz="2400" dirty="0"/>
                  <a:t> انرژی جنبشی ناشی از </a:t>
                </a:r>
                <a:r>
                  <a:rPr lang="fa-IR" sz="2400" dirty="0" smtClean="0"/>
                  <a:t>حرکت </a:t>
                </a:r>
                <a:r>
                  <a:rPr lang="fa-IR" sz="2400" dirty="0"/>
                  <a:t>چرخشی هوا درون </a:t>
                </a:r>
                <a:r>
                  <a:rPr lang="fa-IR" sz="2400" dirty="0" smtClean="0"/>
                  <a:t>سیلندر </a:t>
                </a:r>
                <a:r>
                  <a:rPr lang="en-US" sz="2400" dirty="0"/>
                  <a:t>(tumble</a:t>
                </a:r>
                <a:r>
                  <a:rPr lang="en-US" sz="2400" dirty="0" smtClean="0"/>
                  <a:t>)</a:t>
                </a:r>
                <a:endParaRPr lang="fa-IR" sz="2400" dirty="0" smtClean="0"/>
              </a:p>
              <a:p>
                <a:pPr algn="r" rtl="1"/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t="-1774" r="-10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8303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شعله آرام</a:t>
            </a:r>
            <a:endParaRPr lang="en-US" dirty="0"/>
          </a:p>
        </p:txBody>
      </p:sp>
      <p:pic>
        <p:nvPicPr>
          <p:cNvPr id="6" name="laminar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77815" y="1905000"/>
            <a:ext cx="5341906" cy="400685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49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شعله آشفته</a:t>
            </a:r>
            <a:endParaRPr lang="en-US" dirty="0"/>
          </a:p>
        </p:txBody>
      </p:sp>
      <p:pic>
        <p:nvPicPr>
          <p:cNvPr id="4" name="turbulent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27550" y="1596980"/>
            <a:ext cx="5037138" cy="516442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59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مدل مسئله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589212" y="1403797"/>
                <a:ext cx="8915400" cy="5215943"/>
              </a:xfrm>
            </p:spPr>
            <p:txBody>
              <a:bodyPr>
                <a:noAutofit/>
              </a:bodyPr>
              <a:lstStyle/>
              <a:p>
                <a:pPr algn="r" rtl="1"/>
                <a:r>
                  <a:rPr lang="fa-IR" sz="2400" dirty="0" smtClean="0"/>
                  <a:t>معادله حالت دیگر: تعریف </a:t>
                </a:r>
                <a:r>
                  <a:rPr lang="fa-IR" sz="2400" dirty="0"/>
                  <a:t>متغیر حالت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𝑝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𝛾</m:t>
                        </m:r>
                      </m:sup>
                    </m:sSup>
                  </m:oMath>
                </a14:m>
                <a:r>
                  <a:rPr lang="en-US" sz="2400" dirty="0"/>
                  <a:t> </a:t>
                </a:r>
                <a:endParaRPr lang="fa-IR" sz="2400" dirty="0" smtClean="0"/>
              </a:p>
              <a:p>
                <a:pPr marL="0" indent="0" algn="r" rtl="1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𝛾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𝛾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𝜃</m:t>
                          </m:r>
                        </m:den>
                      </m:f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𝐿𝐻𝑉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𝑑𝑥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𝜃</m:t>
                          </m:r>
                        </m:den>
                      </m:f>
                    </m:oMath>
                  </m:oMathPara>
                </a14:m>
                <a:endParaRPr lang="fa-IR" sz="2400" dirty="0" smtClean="0"/>
              </a:p>
              <a:p>
                <a:pPr algn="r" rtl="1"/>
                <a:r>
                  <a:rPr lang="fa-IR" sz="2400" dirty="0"/>
                  <a:t> تعریف </a:t>
                </a:r>
                <a:r>
                  <a:rPr lang="fa-IR" sz="2400" dirty="0" smtClean="0"/>
                  <a:t>پارامترهای </a:t>
                </a:r>
                <a:r>
                  <a:rPr lang="en-US" sz="2400" dirty="0" smtClean="0"/>
                  <a:t>p</a:t>
                </a:r>
                <a:r>
                  <a:rPr lang="fa-IR" sz="2400" dirty="0" smtClean="0"/>
                  <a:t> : </a:t>
                </a:r>
                <a:r>
                  <a:rPr lang="fa-IR" sz="2400" dirty="0"/>
                  <a:t>انحراف خواص </a:t>
                </a:r>
                <a:r>
                  <a:rPr lang="fa-IR" sz="2400" dirty="0" smtClean="0"/>
                  <a:t>ترمودینامیکی </a:t>
                </a:r>
                <a:r>
                  <a:rPr lang="fa-IR" sz="2400" dirty="0"/>
                  <a:t>از حالت </a:t>
                </a:r>
                <a:r>
                  <a:rPr lang="fa-IR" sz="2400" dirty="0" smtClean="0"/>
                  <a:t>استاتیکی</a:t>
                </a:r>
              </a:p>
              <a:p>
                <a:pPr marL="0" indent="0" algn="r" rtl="1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𝑖𝑣𝑐</m:t>
                          </m:r>
                        </m:sub>
                      </m:sSub>
                      <m:sSubSup>
                        <m:sSub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𝑖𝑣𝑐</m:t>
                          </m:r>
                        </m:sub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𝛾</m:t>
                          </m:r>
                        </m:sup>
                      </m:sSubSup>
                    </m:oMath>
                  </m:oMathPara>
                </a14:m>
                <a:endParaRPr lang="fa-IR" sz="2000" dirty="0" smtClean="0"/>
              </a:p>
              <a:p>
                <a:pPr marL="0" indent="0" algn="r" rtl="1">
                  <a:buNone/>
                </a:pPr>
                <a:endParaRPr lang="fa-IR" sz="2000" dirty="0" smtClean="0"/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b>
                                        <m:sSubPr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  <m:t>𝑇</m:t>
                                          </m:r>
                                        </m:e>
                                        <m:sub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  <m:t>𝑖𝑣𝑐</m:t>
                                          </m:r>
                                        </m:sub>
                                      </m:sSub>
                                    </m:num>
                                    <m:den>
                                      <m:sSubSup>
                                        <m:sSubSupPr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SupPr>
                                        <m:e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  <m:t>𝑃</m:t>
                                          </m:r>
                                        </m:e>
                                        <m:sub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  <m:t>𝑖𝑣𝑐</m:t>
                                          </m:r>
                                        </m:sub>
                                        <m:sup>
                                          <m:f>
                                            <m:fPr>
                                              <m:ctrlPr>
                                                <a:rPr lang="en-US" sz="20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fPr>
                                            <m:num>
                                              <m:r>
                                                <a:rPr lang="en-US" sz="2000" i="1">
                                                  <a:latin typeface="Cambria Math" panose="02040503050406030204" pitchFamily="18" charset="0"/>
                                                </a:rPr>
                                                <m:t>𝛾</m:t>
                                              </m:r>
                                              <m:r>
                                                <a:rPr lang="en-US" sz="2000" i="1">
                                                  <a:latin typeface="Cambria Math" panose="02040503050406030204" pitchFamily="18" charset="0"/>
                                                </a:rPr>
                                                <m:t>−</m:t>
                                              </m:r>
                                              <m:r>
                                                <a:rPr lang="en-US" sz="2000" i="1">
                                                  <a:latin typeface="Cambria Math" panose="02040503050406030204" pitchFamily="18" charset="0"/>
                                                </a:rPr>
                                                <m:t>1</m:t>
                                              </m:r>
                                            </m:num>
                                            <m:den>
                                              <m:r>
                                                <a:rPr lang="en-US" sz="2000" i="1">
                                                  <a:latin typeface="Cambria Math" panose="02040503050406030204" pitchFamily="18" charset="0"/>
                                                </a:rPr>
                                                <m:t>𝛾</m:t>
                                              </m:r>
                                            </m:den>
                                          </m:f>
                                        </m:sup>
                                      </m:sSubSup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 −</m:t>
                              </m:r>
                              <m:f>
                                <m:f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.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𝑏𝑔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𝑏𝑔</m:t>
                                      </m:r>
                                    </m:sub>
                                  </m:s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+ </m:t>
                                  </m:r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𝑎𝑖𝑟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num>
                        <m:den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𝑖𝑣𝑐</m:t>
                                  </m:r>
                                </m:sub>
                                <m:sup>
                                  <m:d>
                                    <m:d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num>
                                        <m:den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  <m:t>𝛾</m:t>
                                          </m:r>
                                        </m:den>
                                      </m:f>
                                    </m:e>
                                  </m:d>
                                </m:sup>
                              </m:sSubSup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𝑖𝑣𝑐</m:t>
                                  </m:r>
                                </m:sub>
                              </m:s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e>
                          </m:d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fa-IR" sz="2000" dirty="0" smtClean="0"/>
              </a:p>
              <a:p>
                <a:pPr marL="0" indent="0" algn="r" rtl="1">
                  <a:buNone/>
                </a:pPr>
                <a:endParaRPr lang="fa-IR" sz="2000" dirty="0" smtClean="0"/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𝑖𝑣𝑐</m:t>
                          </m:r>
                        </m:sub>
                      </m:sSub>
                    </m:oMath>
                  </m:oMathPara>
                </a14:m>
                <a:endParaRPr lang="fa-IR" sz="2400" dirty="0" smtClean="0"/>
              </a:p>
              <a:p>
                <a:pPr marL="0" indent="0" algn="r" rtl="1">
                  <a:buNone/>
                </a:pPr>
                <a:r>
                  <a:rPr lang="fa-IR" sz="2400" dirty="0" smtClean="0"/>
                  <a:t> </a:t>
                </a:r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89212" y="1403797"/>
                <a:ext cx="8915400" cy="5215943"/>
              </a:xfrm>
              <a:blipFill>
                <a:blip r:embed="rId2"/>
                <a:stretch>
                  <a:fillRect t="-1285" r="-1026" b="-135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92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مدل مسئله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589212" y="1905000"/>
                <a:ext cx="8915400" cy="4421746"/>
              </a:xfrm>
            </p:spPr>
            <p:txBody>
              <a:bodyPr>
                <a:normAutofit/>
              </a:bodyPr>
              <a:lstStyle/>
              <a:p>
                <a:pPr algn="r" rtl="1"/>
                <a:r>
                  <a:rPr lang="fa-IR" sz="2400" dirty="0" smtClean="0"/>
                  <a:t>مجموعه معادلات سیستم</a:t>
                </a:r>
              </a:p>
              <a:p>
                <a:pPr marL="0" indent="0" algn="ctr">
                  <a:buNone/>
                </a:pPr>
                <a:r>
                  <a:rPr lang="fa-IR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𝑑𝑥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𝜃</m:t>
                        </m:r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</a:rPr>
                      <m:t> 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.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.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.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𝜃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𝜃</m:t>
                          </m:r>
                        </m:den>
                      </m:f>
                      <m:r>
                        <a:rPr lang="en-US" sz="2400" i="1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𝑥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𝑠𝑖𝑡</m:t>
                              </m:r>
                            </m:sub>
                          </m:sSub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𝑠𝑖𝑡</m:t>
                              </m:r>
                            </m:sub>
                          </m:sSub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</m:t>
                          </m:r>
                        </m:sup>
                      </m:sSup>
                      <m:r>
                        <a:rPr lang="en-US" sz="2400" i="1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</a:rPr>
                        <m:t>𝑝</m:t>
                      </m:r>
                    </m:oMath>
                  </m:oMathPara>
                </a14:m>
                <a:endParaRPr lang="en-US" sz="2400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. 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e>
                          </m:d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</m:t>
                          </m:r>
                        </m:sup>
                      </m:sSup>
                    </m:oMath>
                  </m:oMathPara>
                </a14:m>
                <a:endParaRPr lang="en-US" sz="2400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∈[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𝑠𝑖𝑡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𝐶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50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fa-IR" sz="2400" dirty="0" smtClean="0"/>
              </a:p>
              <a:p>
                <a:pPr algn="r" rtl="1"/>
                <a:r>
                  <a:rPr lang="fa-IR" sz="2400" dirty="0" smtClean="0"/>
                  <a:t>اندازه گیری یا تخمین تمامی اطلاعات مورد نیاز از سیگنال های موجود در کنترلر موتور</a:t>
                </a:r>
                <a:endParaRPr lang="en-US" sz="2400" dirty="0"/>
              </a:p>
              <a:p>
                <a:pPr algn="r" rtl="1"/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89212" y="1905000"/>
                <a:ext cx="8915400" cy="4421746"/>
              </a:xfrm>
              <a:blipFill>
                <a:blip r:embed="rId2"/>
                <a:stretch>
                  <a:fillRect t="-2069" r="-1026" b="-9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8090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852710"/>
            <a:ext cx="8911687" cy="1280890"/>
          </a:xfrm>
        </p:spPr>
        <p:txBody>
          <a:bodyPr/>
          <a:lstStyle/>
          <a:p>
            <a:pPr algn="ctr" rtl="1"/>
            <a:r>
              <a:rPr lang="fa-IR" dirty="0" smtClean="0"/>
              <a:t>نحوه کنترل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591068" y="2133600"/>
                <a:ext cx="8915400" cy="3777622"/>
              </a:xfrm>
            </p:spPr>
            <p:txBody>
              <a:bodyPr>
                <a:noAutofit/>
              </a:bodyPr>
              <a:lstStyle/>
              <a:p>
                <a:pPr algn="r" rtl="1"/>
                <a:r>
                  <a:rPr lang="fa-IR" sz="2400" dirty="0" smtClean="0"/>
                  <a:t>کنترل به صورت حلقه باز</a:t>
                </a:r>
              </a:p>
              <a:p>
                <a:pPr algn="r" rtl="1"/>
                <a:r>
                  <a:rPr lang="fa-IR" sz="2400" dirty="0" smtClean="0"/>
                  <a:t>جواب مسئله :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𝛿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𝜃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𝑠𝑖𝑡</m:t>
                        </m:r>
                      </m:sub>
                    </m:sSub>
                  </m:oMath>
                </a14:m>
                <a:r>
                  <a:rPr lang="fa-IR" sz="2400" dirty="0"/>
                  <a:t> </a:t>
                </a:r>
              </a:p>
              <a:p>
                <a:pPr algn="r" rtl="1"/>
                <a:r>
                  <a:rPr lang="fa-IR" sz="2400" dirty="0" smtClean="0"/>
                  <a:t>حل معادلات بدست آمده از مدلسازی سیستم </a:t>
                </a:r>
              </a:p>
              <a:p>
                <a:pPr algn="r" rtl="1"/>
                <a:r>
                  <a:rPr lang="fa-IR" sz="2400" dirty="0" smtClean="0"/>
                  <a:t>معادلات غیر خطی </a:t>
                </a:r>
              </a:p>
              <a:p>
                <a:pPr algn="r" rtl="1"/>
                <a:r>
                  <a:rPr lang="fa-IR" sz="2400" dirty="0" smtClean="0"/>
                  <a:t>استفاده از تحلیل حساسیت و رفتن به فضای حالت                معادلات دیفرانسیل معمولی مرتبه اول</a:t>
                </a:r>
              </a:p>
              <a:p>
                <a:pPr algn="r" rtl="1"/>
                <a:endParaRPr lang="fa-IR" sz="240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91068" y="2133600"/>
                <a:ext cx="8915400" cy="3777622"/>
              </a:xfrm>
              <a:blipFill>
                <a:blip r:embed="rId2"/>
                <a:stretch>
                  <a:fillRect l="-1572" t="-2258" r="-9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Arrow Connector 4"/>
          <p:cNvCxnSpPr/>
          <p:nvPr/>
        </p:nvCxnSpPr>
        <p:spPr>
          <a:xfrm flipH="1" flipV="1">
            <a:off x="5486401" y="4340181"/>
            <a:ext cx="785610" cy="128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8025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جواب مسئله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𝛿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𝑠𝑖𝑡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=(</m:t>
                      </m:r>
                      <m:acc>
                        <m:accPr>
                          <m:chr m:val="̅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50</m:t>
                              </m:r>
                            </m:sub>
                          </m:sSub>
                        </m:e>
                      </m:acc>
                      <m:r>
                        <a:rPr lang="en-US" sz="2000" i="1">
                          <a:latin typeface="Cambria Math" panose="02040503050406030204" pitchFamily="18" charset="0"/>
                        </a:rPr>
                        <m:t>−</m:t>
                      </m:r>
                      <m:acc>
                        <m:accPr>
                          <m:chr m:val="̅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𝑠𝑖𝑡</m:t>
                              </m:r>
                            </m:sub>
                          </m:sSub>
                        </m:e>
                      </m:acc>
                      <m:r>
                        <a:rPr lang="en-US" sz="2000" i="1">
                          <a:latin typeface="Cambria Math" panose="02040503050406030204" pitchFamily="18" charset="0"/>
                        </a:rPr>
                        <m:t>) ·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𝛬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 ·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𝛿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𝑝</m:t>
                      </m:r>
                    </m:oMath>
                  </m:oMathPara>
                </a14:m>
                <a:endParaRPr lang="en-US" sz="2000" dirty="0"/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Λ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limLoc m:val="subSup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acc>
                                <m:accPr>
                                  <m:chr m:val="̅"/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𝜃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𝑠𝑖𝑡</m:t>
                                      </m:r>
                                    </m:sub>
                                  </m:sSub>
                                </m:e>
                              </m:acc>
                            </m:sub>
                            <m:sup>
                              <m:acc>
                                <m:accPr>
                                  <m:chr m:val="̅"/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𝐶</m:t>
                                  </m:r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𝐴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50</m:t>
                                      </m:r>
                                    </m:sub>
                                  </m:sSub>
                                </m:e>
                              </m:acc>
                            </m:sup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Γ</m:t>
                              </m:r>
                              <m:sSup>
                                <m:s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𝜃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m>
                                    <m:mPr>
                                      <m:mcs>
                                        <m:mc>
                                          <m:mcPr>
                                            <m:count m:val="1"/>
                                            <m:mcJc m:val="center"/>
                                          </m:mcPr>
                                        </m:mc>
                                      </m:mcs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mPr>
                                    <m:mr>
                                      <m:e>
                                        <m:f>
                                          <m:fPr>
                                            <m:ctrlP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𝜕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𝑓</m:t>
                                            </m:r>
                                          </m:num>
                                          <m:den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𝜕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𝑝</m:t>
                                            </m:r>
                                          </m:den>
                                        </m:f>
                                        <m:d>
                                          <m:dPr>
                                            <m:ctrlP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𝑥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𝑦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𝑝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𝜃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𝑇</m:t>
                                                </m:r>
                                              </m:e>
                                            </m:acc>
                                          </m:e>
                                        </m:d>
                                      </m:e>
                                    </m:mr>
                                    <m:mr>
                                      <m:e>
                                        <m:f>
                                          <m:fPr>
                                            <m:ctrlP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𝜕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𝑔</m:t>
                                            </m:r>
                                          </m:num>
                                          <m:den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𝜕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𝑝</m:t>
                                            </m:r>
                                          </m:den>
                                        </m:f>
                                        <m:d>
                                          <m:dPr>
                                            <m:ctrlP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𝑥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𝑦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𝑝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𝜃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𝑇</m:t>
                                                </m:r>
                                              </m:e>
                                            </m:acc>
                                          </m:e>
                                        </m:d>
                                      </m:e>
                                    </m:mr>
                                  </m:m>
                                </m:e>
                              </m:d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𝜃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 +</m:t>
                              </m:r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Γ</m:t>
                              </m:r>
                              <m:sSup>
                                <m:s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sz="20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sz="2000" i="1">
                                                  <a:latin typeface="Cambria Math" panose="02040503050406030204" pitchFamily="18" charset="0"/>
                                                </a:rPr>
                                                <m:t>𝜃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sz="2000" i="1">
                                                  <a:latin typeface="Cambria Math" panose="02040503050406030204" pitchFamily="18" charset="0"/>
                                                </a:rPr>
                                                <m:t>𝑠𝑖𝑡</m:t>
                                              </m:r>
                                            </m:sub>
                                          </m:sSub>
                                        </m:e>
                                      </m:acc>
                                    </m:e>
                                  </m:d>
                                </m:e>
                                <m: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sup>
                              </m:s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∙</m:t>
                              </m:r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m>
                                    <m:mPr>
                                      <m:mcs>
                                        <m:mc>
                                          <m:mcPr>
                                            <m:count m:val="1"/>
                                            <m:mcJc m:val="center"/>
                                          </m:mcPr>
                                        </m:mc>
                                      </m:mcs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mPr>
                                    <m:mr>
                                      <m:e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0</m:t>
                                        </m:r>
                                      </m:e>
                                    </m:mr>
                                    <m:mr>
                                      <m:e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𝐶</m:t>
                                        </m:r>
                                      </m:e>
                                    </m:mr>
                                  </m:m>
                                </m:e>
                              </m:d>
                            </m:e>
                          </m:nary>
                        </m:num>
                        <m:den>
                          <m:nary>
                            <m:naryPr>
                              <m:limLoc m:val="subSup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acc>
                                <m:accPr>
                                  <m:chr m:val="̅"/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𝜃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𝑠𝑖𝑡</m:t>
                                      </m:r>
                                    </m:sub>
                                  </m:sSub>
                                </m:e>
                              </m:acc>
                            </m:sub>
                            <m:sup>
                              <m:acc>
                                <m:accPr>
                                  <m:chr m:val="̅"/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𝐶</m:t>
                                  </m:r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𝐴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50</m:t>
                                      </m:r>
                                    </m:sub>
                                  </m:sSub>
                                </m:e>
                              </m:acc>
                            </m:sup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Γ</m:t>
                              </m:r>
                              <m:sSup>
                                <m:s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𝜃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m>
                                    <m:mPr>
                                      <m:mcs>
                                        <m:mc>
                                          <m:mcPr>
                                            <m:count m:val="1"/>
                                            <m:mcJc m:val="center"/>
                                          </m:mcPr>
                                        </m:mc>
                                      </m:mcs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mPr>
                                    <m:mr>
                                      <m:e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  <m:d>
                                          <m:dPr>
                                            <m:ctrlP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𝑥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𝑦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𝑝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𝜃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𝑇</m:t>
                                                </m:r>
                                              </m:e>
                                            </m:acc>
                                          </m:e>
                                        </m:d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+(</m:t>
                                        </m:r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𝜃</m:t>
                                        </m:r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acc>
                                          <m:accPr>
                                            <m:chr m:val="̅"/>
                                            <m:ctrlP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𝐶</m:t>
                                            </m:r>
                                            <m:sSub>
                                              <m:sSubPr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𝐴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50</m:t>
                                                </m:r>
                                              </m:sub>
                                            </m:sSub>
                                          </m:e>
                                        </m:acc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) </m:t>
                                        </m:r>
                                        <m:f>
                                          <m:fPr>
                                            <m:ctrlP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𝜕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𝑓</m:t>
                                            </m:r>
                                          </m:num>
                                          <m:den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𝜕𝜃</m:t>
                                            </m:r>
                                          </m:den>
                                        </m:f>
                                        <m:d>
                                          <m:dPr>
                                            <m:ctrlP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𝑥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𝑦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𝑝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𝜃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𝑇</m:t>
                                                </m:r>
                                              </m:e>
                                            </m:acc>
                                          </m:e>
                                        </m:d>
                                      </m:e>
                                    </m:mr>
                                    <m:mr>
                                      <m:e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𝑔</m:t>
                                        </m:r>
                                        <m:d>
                                          <m:dPr>
                                            <m:ctrlP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𝑥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𝑦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𝑝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𝜃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𝑇</m:t>
                                                </m:r>
                                              </m:e>
                                            </m:acc>
                                          </m:e>
                                        </m:d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+(</m:t>
                                        </m:r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𝜃</m:t>
                                        </m:r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acc>
                                          <m:accPr>
                                            <m:chr m:val="̅"/>
                                            <m:ctrlP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𝐶</m:t>
                                            </m:r>
                                            <m:sSub>
                                              <m:sSubPr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𝐴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50</m:t>
                                                </m:r>
                                              </m:sub>
                                            </m:sSub>
                                          </m:e>
                                        </m:acc>
                                        <m: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  <m:t>) </m:t>
                                        </m:r>
                                        <m:f>
                                          <m:fPr>
                                            <m:ctrlP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𝜕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𝑔</m:t>
                                            </m:r>
                                          </m:num>
                                          <m:den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𝜕𝜃</m:t>
                                            </m:r>
                                          </m:den>
                                        </m:f>
                                        <m:d>
                                          <m:dPr>
                                            <m:ctrlP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𝑥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𝑦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𝑝</m:t>
                                                </m:r>
                                              </m:e>
                                            </m:acc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𝜃</m:t>
                                            </m:r>
                                            <m:r>
                                              <a:rPr lang="en-US" sz="2000" i="1">
                                                <a:latin typeface="Cambria Math" panose="02040503050406030204" pitchFamily="18" charset="0"/>
                                              </a:rPr>
                                              <m:t>.</m:t>
                                            </m:r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US" sz="2000" i="1">
                                                    <a:latin typeface="Cambria Math" panose="02040503050406030204" pitchFamily="18" charset="0"/>
                                                  </a:rPr>
                                                  <m:t>𝑇</m:t>
                                                </m:r>
                                              </m:e>
                                            </m:acc>
                                          </m:e>
                                        </m:d>
                                      </m:e>
                                    </m:mr>
                                  </m:m>
                                </m:e>
                              </m:d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𝜃</m:t>
                              </m:r>
                            </m:e>
                          </m:nary>
                        </m:den>
                      </m:f>
                    </m:oMath>
                  </m:oMathPara>
                </a14:m>
                <a:endParaRPr lang="en-US" sz="2000" dirty="0"/>
              </a:p>
              <a:p>
                <a:pPr marL="0" indent="0" rtl="1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Γ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𝑇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sz="2000" i="1">
                          <a:latin typeface="Cambria Math" panose="02040503050406030204" pitchFamily="18" charset="0"/>
                        </a:rPr>
                        <m:t>𝛿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Γ</m:t>
                          </m:r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latin typeface="Cambria Math" panose="02040503050406030204" pitchFamily="18" charset="0"/>
                                    </a:rPr>
                                    <m:t>τ</m:t>
                                  </m:r>
                                </m:e>
                              </m:d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T</m:t>
                              </m:r>
                            </m:sup>
                          </m:s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𝐵</m:t>
                          </m:r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.</m:t>
                          </m:r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1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  <m:t>𝛿</m:t>
                                    </m:r>
                                    <m: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  <m:t>𝛿</m:t>
                                    </m:r>
                                    <m: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</m:mr>
                              </m:m>
                            </m:e>
                          </m:d>
                        </m:e>
                      </m:nary>
                    </m:oMath>
                  </m:oMathPara>
                </a14:m>
                <a:endParaRPr lang="en-US" sz="2000" dirty="0"/>
              </a:p>
              <a:p>
                <a:pPr marL="0" indent="0">
                  <a:buNone/>
                </a:pPr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b="-33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7456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نتایج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 algn="r" rtl="1">
                  <a:buNone/>
                </a:pPr>
                <a:r>
                  <a:rPr lang="fa-IR" sz="2000" dirty="0" smtClean="0"/>
                  <a:t>انحراف خواص از خواص احتراق مرجع</a:t>
                </a:r>
              </a:p>
              <a:p>
                <a:pPr algn="r" rtl="1"/>
                <a:r>
                  <a:rPr lang="fa-IR" sz="2000" dirty="0" smtClean="0"/>
                  <a:t>تغییر فشار منیفولد در </a:t>
                </a:r>
                <a:r>
                  <a:rPr lang="en-US" sz="2000" dirty="0" smtClean="0"/>
                  <a:t>IVC</a:t>
                </a:r>
                <a:endParaRPr lang="fa-IR" sz="2000" dirty="0" smtClean="0"/>
              </a:p>
              <a:p>
                <a:pPr algn="r" rtl="1"/>
                <a:r>
                  <a:rPr lang="fa-IR" sz="2000" dirty="0" smtClean="0"/>
                  <a:t>تغییر کسر دود باقیمانده</a:t>
                </a:r>
              </a:p>
              <a:p>
                <a:pPr algn="r" rtl="1"/>
                <a:r>
                  <a:rPr lang="fa-IR" sz="2000" dirty="0" smtClean="0"/>
                  <a:t>تغییر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𝜃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𝑖𝑣𝑐</m:t>
                        </m:r>
                      </m:sub>
                    </m:sSub>
                  </m:oMath>
                </a14:m>
                <a:endParaRPr lang="fa-IR" sz="2000" dirty="0" smtClean="0"/>
              </a:p>
              <a:p>
                <a:pPr algn="r" rtl="1"/>
                <a:endParaRPr lang="fa-IR" sz="2000" dirty="0"/>
              </a:p>
              <a:p>
                <a:pPr algn="r" rtl="1"/>
                <a:r>
                  <a:rPr lang="fa-IR" sz="2000" dirty="0" smtClean="0"/>
                  <a:t>کاهش انحراف نقطه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𝐶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50</m:t>
                        </m:r>
                      </m:sub>
                    </m:sSub>
                  </m:oMath>
                </a14:m>
                <a:r>
                  <a:rPr lang="fa-IR" sz="2000" dirty="0" smtClean="0"/>
                  <a:t> </a:t>
                </a:r>
              </a:p>
              <a:p>
                <a:pPr marL="0" indent="0" algn="r" rtl="1">
                  <a:buNone/>
                </a:pPr>
                <a:r>
                  <a:rPr lang="fa-IR" sz="2000" dirty="0" smtClean="0"/>
                  <a:t>از نقطه بهینه خود</a:t>
                </a:r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t="-806" r="-6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3930" y="1503346"/>
            <a:ext cx="6625366" cy="535465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671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349879"/>
            <a:ext cx="8911687" cy="1280890"/>
          </a:xfrm>
        </p:spPr>
        <p:txBody>
          <a:bodyPr/>
          <a:lstStyle/>
          <a:p>
            <a:pPr algn="ctr"/>
            <a:r>
              <a:rPr lang="fa-IR" dirty="0" smtClean="0"/>
              <a:t>با تشکر از توجه شما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447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6393F4A-8E14-4D8E-957E-0A3DDEEBE0D5}" vid="{ECBCAC8C-0379-45A4-8AD4-8220A686F88D}"/>
    </a:ext>
  </a:extLst>
</a:theme>
</file>

<file path=ppt/theme/theme2.xml><?xml version="1.0" encoding="utf-8"?>
<a:theme xmlns:a="http://schemas.openxmlformats.org/drawingml/2006/main" name="1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Full Colour Light">
  <a:themeElements>
    <a:clrScheme name="du an thang 1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F3293"/>
      </a:accent1>
      <a:accent2>
        <a:srgbClr val="58BBB4"/>
      </a:accent2>
      <a:accent3>
        <a:srgbClr val="FA1230"/>
      </a:accent3>
      <a:accent4>
        <a:srgbClr val="C2CB44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Theme1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6393F4A-8E14-4D8E-957E-0A3DDEEBE0D5}" vid="{ECBCAC8C-0379-45A4-8AD4-8220A686F88D}"/>
    </a:ext>
  </a:extLst>
</a:theme>
</file>

<file path=ppt/theme/theme5.xml><?xml version="1.0" encoding="utf-8"?>
<a:theme xmlns:a="http://schemas.openxmlformats.org/drawingml/2006/main" name="2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Full Colour Light">
  <a:themeElements>
    <a:clrScheme name="du an thang 1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F3293"/>
      </a:accent1>
      <a:accent2>
        <a:srgbClr val="58BBB4"/>
      </a:accent2>
      <a:accent3>
        <a:srgbClr val="FA1230"/>
      </a:accent3>
      <a:accent4>
        <a:srgbClr val="C2CB44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Theme2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AD7AD3CD-8171-4B74-B76D-CDA1EDD41E86}" vid="{F713901C-7258-41A3-BD32-94D99B32669F}"/>
    </a:ext>
  </a:extLst>
</a:theme>
</file>

<file path=ppt/theme/theme8.xml><?xml version="1.0" encoding="utf-8"?>
<a:theme xmlns:a="http://schemas.openxmlformats.org/drawingml/2006/main" name="3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2_Theme1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6393F4A-8E14-4D8E-957E-0A3DDEEBE0D5}" vid="{ECBCAC8C-0379-45A4-8AD4-8220A686F88D}"/>
    </a:ext>
  </a:extLst>
</a:theme>
</file>

<file path=ppt/theme/theme10.xml><?xml version="1.0" encoding="utf-8"?>
<a:theme xmlns:a="http://schemas.openxmlformats.org/drawingml/2006/main" name="4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2_Full Colour Light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3_Theme1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6393F4A-8E14-4D8E-957E-0A3DDEEBE0D5}" vid="{ECBCAC8C-0379-45A4-8AD4-8220A686F88D}"/>
    </a:ext>
  </a:extLst>
</a:theme>
</file>

<file path=ppt/theme/theme13.xml><?xml version="1.0" encoding="utf-8"?>
<a:theme xmlns:a="http://schemas.openxmlformats.org/drawingml/2006/main" name="5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3_Full Colour Light">
  <a:themeElements>
    <a:clrScheme name="du an thang 1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F3293"/>
      </a:accent1>
      <a:accent2>
        <a:srgbClr val="58BBB4"/>
      </a:accent2>
      <a:accent3>
        <a:srgbClr val="FA1230"/>
      </a:accent3>
      <a:accent4>
        <a:srgbClr val="C2CB44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4_Theme1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6393F4A-8E14-4D8E-957E-0A3DDEEBE0D5}" vid="{ECBCAC8C-0379-45A4-8AD4-8220A686F88D}"/>
    </a:ext>
  </a:extLst>
</a:theme>
</file>

<file path=ppt/theme/theme16.xml><?xml version="1.0" encoding="utf-8"?>
<a:theme xmlns:a="http://schemas.openxmlformats.org/drawingml/2006/main" name="6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4_Full Colour Light">
  <a:themeElements>
    <a:clrScheme name="du an thang 1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F3293"/>
      </a:accent1>
      <a:accent2>
        <a:srgbClr val="58BBB4"/>
      </a:accent2>
      <a:accent3>
        <a:srgbClr val="FA1230"/>
      </a:accent3>
      <a:accent4>
        <a:srgbClr val="C2CB44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5_Theme1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6393F4A-8E14-4D8E-957E-0A3DDEEBE0D5}" vid="{ECBCAC8C-0379-45A4-8AD4-8220A686F88D}"/>
    </a:ext>
  </a:extLst>
</a:theme>
</file>

<file path=ppt/theme/theme19.xml><?xml version="1.0" encoding="utf-8"?>
<a:theme xmlns:a="http://schemas.openxmlformats.org/drawingml/2006/main" name="7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5_Full Colour Light">
  <a:themeElements>
    <a:clrScheme name="du an thang 1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F3293"/>
      </a:accent1>
      <a:accent2>
        <a:srgbClr val="58BBB4"/>
      </a:accent2>
      <a:accent3>
        <a:srgbClr val="FA1230"/>
      </a:accent3>
      <a:accent4>
        <a:srgbClr val="C2CB44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Ion">
  <a:themeElements>
    <a:clrScheme name="Custom 4">
      <a:dk1>
        <a:srgbClr val="163C3F"/>
      </a:dk1>
      <a:lt1>
        <a:srgbClr val="AF4A0D"/>
      </a:lt1>
      <a:dk2>
        <a:srgbClr val="BCE6E3"/>
      </a:dk2>
      <a:lt2>
        <a:srgbClr val="F9F0D4"/>
      </a:lt2>
      <a:accent1>
        <a:srgbClr val="FFC000"/>
      </a:accent1>
      <a:accent2>
        <a:srgbClr val="EA6312"/>
      </a:accent2>
      <a:accent3>
        <a:srgbClr val="FF0000"/>
      </a:accent3>
      <a:accent4>
        <a:srgbClr val="6AAC90"/>
      </a:accent4>
      <a:accent5>
        <a:srgbClr val="54849A"/>
      </a:accent5>
      <a:accent6>
        <a:srgbClr val="9E5E9B"/>
      </a:accent6>
      <a:hlink>
        <a:srgbClr val="AF4A0D"/>
      </a:hlink>
      <a:folHlink>
        <a:srgbClr val="006730"/>
      </a:folHlink>
    </a:clrScheme>
    <a:fontScheme name="Custom 3">
      <a:majorFont>
        <a:latin typeface="Calibri"/>
        <a:ea typeface=""/>
        <a:cs typeface="B Nazanin"/>
      </a:majorFont>
      <a:minorFont>
        <a:latin typeface="Times New Roman"/>
        <a:ea typeface=""/>
        <a:cs typeface="B Nazani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2.xml><?xml version="1.0" encoding="utf-8"?>
<a:theme xmlns:a="http://schemas.openxmlformats.org/drawingml/2006/main" name="6_Theme1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6393F4A-8E14-4D8E-957E-0A3DDEEBE0D5}" vid="{ECBCAC8C-0379-45A4-8AD4-8220A686F88D}"/>
    </a:ext>
  </a:extLst>
</a:theme>
</file>

<file path=ppt/theme/theme23.xml><?xml version="1.0" encoding="utf-8"?>
<a:theme xmlns:a="http://schemas.openxmlformats.org/drawingml/2006/main" name="8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4.xml><?xml version="1.0" encoding="utf-8"?>
<a:theme xmlns:a="http://schemas.openxmlformats.org/drawingml/2006/main" name="6_Full Colour Light">
  <a:themeElements>
    <a:clrScheme name="du an thang 1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F3293"/>
      </a:accent1>
      <a:accent2>
        <a:srgbClr val="58BBB4"/>
      </a:accent2>
      <a:accent3>
        <a:srgbClr val="FA1230"/>
      </a:accent3>
      <a:accent4>
        <a:srgbClr val="C2CB44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5.xml><?xml version="1.0" encoding="utf-8"?>
<a:theme xmlns:a="http://schemas.openxmlformats.org/drawingml/2006/main" name="1_Theme2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AD7AD3CD-8171-4B74-B76D-CDA1EDD41E86}" vid="{F713901C-7258-41A3-BD32-94D99B32669F}"/>
    </a:ext>
  </a:extLst>
</a:theme>
</file>

<file path=ppt/theme/theme26.xml><?xml version="1.0" encoding="utf-8"?>
<a:theme xmlns:a="http://schemas.openxmlformats.org/drawingml/2006/main" name="9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7.xml><?xml version="1.0" encoding="utf-8"?>
<a:theme xmlns:a="http://schemas.openxmlformats.org/drawingml/2006/main" name="7_Theme1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6393F4A-8E14-4D8E-957E-0A3DDEEBE0D5}" vid="{ECBCAC8C-0379-45A4-8AD4-8220A686F88D}"/>
    </a:ext>
  </a:extLst>
</a:theme>
</file>

<file path=ppt/theme/theme28.xml><?xml version="1.0" encoding="utf-8"?>
<a:theme xmlns:a="http://schemas.openxmlformats.org/drawingml/2006/main" name="10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9.xml><?xml version="1.0" encoding="utf-8"?>
<a:theme xmlns:a="http://schemas.openxmlformats.org/drawingml/2006/main" name="7_Full Colour Light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0.xml><?xml version="1.0" encoding="utf-8"?>
<a:theme xmlns:a="http://schemas.openxmlformats.org/drawingml/2006/main" name="8_Theme1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6393F4A-8E14-4D8E-957E-0A3DDEEBE0D5}" vid="{ECBCAC8C-0379-45A4-8AD4-8220A686F88D}"/>
    </a:ext>
  </a:extLst>
</a:theme>
</file>

<file path=ppt/theme/theme31.xml><?xml version="1.0" encoding="utf-8"?>
<a:theme xmlns:a="http://schemas.openxmlformats.org/drawingml/2006/main" name="11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2.xml><?xml version="1.0" encoding="utf-8"?>
<a:theme xmlns:a="http://schemas.openxmlformats.org/drawingml/2006/main" name="8_Full Colour Light">
  <a:themeElements>
    <a:clrScheme name="du an thang 1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F3293"/>
      </a:accent1>
      <a:accent2>
        <a:srgbClr val="58BBB4"/>
      </a:accent2>
      <a:accent3>
        <a:srgbClr val="FA1230"/>
      </a:accent3>
      <a:accent4>
        <a:srgbClr val="C2CB44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3.xml><?xml version="1.0" encoding="utf-8"?>
<a:theme xmlns:a="http://schemas.openxmlformats.org/drawingml/2006/main" name="9_Theme1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6393F4A-8E14-4D8E-957E-0A3DDEEBE0D5}" vid="{ECBCAC8C-0379-45A4-8AD4-8220A686F88D}"/>
    </a:ext>
  </a:extLst>
</a:theme>
</file>

<file path=ppt/theme/theme34.xml><?xml version="1.0" encoding="utf-8"?>
<a:theme xmlns:a="http://schemas.openxmlformats.org/drawingml/2006/main" name="12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5.xml><?xml version="1.0" encoding="utf-8"?>
<a:theme xmlns:a="http://schemas.openxmlformats.org/drawingml/2006/main" name="9_Full Colour Light">
  <a:themeElements>
    <a:clrScheme name="du an thang 1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F3293"/>
      </a:accent1>
      <a:accent2>
        <a:srgbClr val="58BBB4"/>
      </a:accent2>
      <a:accent3>
        <a:srgbClr val="FA1230"/>
      </a:accent3>
      <a:accent4>
        <a:srgbClr val="C2CB44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6.xml><?xml version="1.0" encoding="utf-8"?>
<a:theme xmlns:a="http://schemas.openxmlformats.org/drawingml/2006/main" name="10_Theme1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6393F4A-8E14-4D8E-957E-0A3DDEEBE0D5}" vid="{ECBCAC8C-0379-45A4-8AD4-8220A686F88D}"/>
    </a:ext>
  </a:extLst>
</a:theme>
</file>

<file path=ppt/theme/theme37.xml><?xml version="1.0" encoding="utf-8"?>
<a:theme xmlns:a="http://schemas.openxmlformats.org/drawingml/2006/main" name="13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8.xml><?xml version="1.0" encoding="utf-8"?>
<a:theme xmlns:a="http://schemas.openxmlformats.org/drawingml/2006/main" name="10_Full Colour Light">
  <a:themeElements>
    <a:clrScheme name="du an thang 1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F3293"/>
      </a:accent1>
      <a:accent2>
        <a:srgbClr val="58BBB4"/>
      </a:accent2>
      <a:accent3>
        <a:srgbClr val="FA1230"/>
      </a:accent3>
      <a:accent4>
        <a:srgbClr val="C2CB44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9.xml><?xml version="1.0" encoding="utf-8"?>
<a:theme xmlns:a="http://schemas.openxmlformats.org/drawingml/2006/main" name="1_Ion">
  <a:themeElements>
    <a:clrScheme name="Custom 4">
      <a:dk1>
        <a:srgbClr val="163C3F"/>
      </a:dk1>
      <a:lt1>
        <a:srgbClr val="AF4A0D"/>
      </a:lt1>
      <a:dk2>
        <a:srgbClr val="BCE6E3"/>
      </a:dk2>
      <a:lt2>
        <a:srgbClr val="F9F0D4"/>
      </a:lt2>
      <a:accent1>
        <a:srgbClr val="FFC000"/>
      </a:accent1>
      <a:accent2>
        <a:srgbClr val="EA6312"/>
      </a:accent2>
      <a:accent3>
        <a:srgbClr val="FF0000"/>
      </a:accent3>
      <a:accent4>
        <a:srgbClr val="6AAC90"/>
      </a:accent4>
      <a:accent5>
        <a:srgbClr val="54849A"/>
      </a:accent5>
      <a:accent6>
        <a:srgbClr val="9E5E9B"/>
      </a:accent6>
      <a:hlink>
        <a:srgbClr val="AF4A0D"/>
      </a:hlink>
      <a:folHlink>
        <a:srgbClr val="006730"/>
      </a:folHlink>
    </a:clrScheme>
    <a:fontScheme name="Custom 3">
      <a:majorFont>
        <a:latin typeface="Calibri"/>
        <a:ea typeface=""/>
        <a:cs typeface="B Nazanin"/>
      </a:majorFont>
      <a:minorFont>
        <a:latin typeface="Times New Roman"/>
        <a:ea typeface=""/>
        <a:cs typeface="B Nazani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40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Custom 5">
      <a:majorFont>
        <a:latin typeface="Times New Roman"/>
        <a:ea typeface=""/>
        <a:cs typeface="B Titr"/>
      </a:majorFont>
      <a:minorFont>
        <a:latin typeface="Times New Roman"/>
        <a:ea typeface=""/>
        <a:cs typeface="B Nazani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4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125</TotalTime>
  <Words>250</Words>
  <Application>Microsoft Office PowerPoint</Application>
  <PresentationFormat>Widescreen</PresentationFormat>
  <Paragraphs>97</Paragraphs>
  <Slides>14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40</vt:i4>
      </vt:variant>
      <vt:variant>
        <vt:lpstr>Slide Titles</vt:lpstr>
      </vt:variant>
      <vt:variant>
        <vt:i4>14</vt:i4>
      </vt:variant>
    </vt:vector>
  </HeadingPairs>
  <TitlesOfParts>
    <vt:vector size="65" baseType="lpstr">
      <vt:lpstr>Arial</vt:lpstr>
      <vt:lpstr>B Nazanin</vt:lpstr>
      <vt:lpstr>B Titr</vt:lpstr>
      <vt:lpstr>Calibri</vt:lpstr>
      <vt:lpstr>Cambria Math</vt:lpstr>
      <vt:lpstr>Montserrat</vt:lpstr>
      <vt:lpstr>Roboto</vt:lpstr>
      <vt:lpstr>Source Sans Pro</vt:lpstr>
      <vt:lpstr>Times New Roman</vt:lpstr>
      <vt:lpstr>Verdana</vt:lpstr>
      <vt:lpstr>Wingdings 3</vt:lpstr>
      <vt:lpstr>Theme1</vt:lpstr>
      <vt:lpstr>1_Office Theme</vt:lpstr>
      <vt:lpstr>Full Colour Light</vt:lpstr>
      <vt:lpstr>1_Theme1</vt:lpstr>
      <vt:lpstr>2_Office Theme</vt:lpstr>
      <vt:lpstr>1_Full Colour Light</vt:lpstr>
      <vt:lpstr>Theme2</vt:lpstr>
      <vt:lpstr>3_Office Theme</vt:lpstr>
      <vt:lpstr>2_Theme1</vt:lpstr>
      <vt:lpstr>4_Office Theme</vt:lpstr>
      <vt:lpstr>2_Full Colour Light</vt:lpstr>
      <vt:lpstr>3_Theme1</vt:lpstr>
      <vt:lpstr>5_Office Theme</vt:lpstr>
      <vt:lpstr>3_Full Colour Light</vt:lpstr>
      <vt:lpstr>4_Theme1</vt:lpstr>
      <vt:lpstr>6_Office Theme</vt:lpstr>
      <vt:lpstr>4_Full Colour Light</vt:lpstr>
      <vt:lpstr>5_Theme1</vt:lpstr>
      <vt:lpstr>7_Office Theme</vt:lpstr>
      <vt:lpstr>5_Full Colour Light</vt:lpstr>
      <vt:lpstr>Ion</vt:lpstr>
      <vt:lpstr>6_Theme1</vt:lpstr>
      <vt:lpstr>8_Office Theme</vt:lpstr>
      <vt:lpstr>6_Full Colour Light</vt:lpstr>
      <vt:lpstr>1_Theme2</vt:lpstr>
      <vt:lpstr>9_Office Theme</vt:lpstr>
      <vt:lpstr>7_Theme1</vt:lpstr>
      <vt:lpstr>10_Office Theme</vt:lpstr>
      <vt:lpstr>7_Full Colour Light</vt:lpstr>
      <vt:lpstr>8_Theme1</vt:lpstr>
      <vt:lpstr>11_Office Theme</vt:lpstr>
      <vt:lpstr>8_Full Colour Light</vt:lpstr>
      <vt:lpstr>9_Theme1</vt:lpstr>
      <vt:lpstr>12_Office Theme</vt:lpstr>
      <vt:lpstr>9_Full Colour Light</vt:lpstr>
      <vt:lpstr>10_Theme1</vt:lpstr>
      <vt:lpstr>13_Office Theme</vt:lpstr>
      <vt:lpstr>10_Full Colour Light</vt:lpstr>
      <vt:lpstr>1_Ion</vt:lpstr>
      <vt:lpstr>Wisp</vt:lpstr>
      <vt:lpstr>مقدمه</vt:lpstr>
      <vt:lpstr>کنترلر جرقه زنی</vt:lpstr>
      <vt:lpstr>روش های بهبود احتراق حالت گذرا</vt:lpstr>
      <vt:lpstr>مدل مسئله</vt:lpstr>
      <vt:lpstr>مدل مسئله</vt:lpstr>
      <vt:lpstr>مدل مسئله</vt:lpstr>
      <vt:lpstr>شعله آرام</vt:lpstr>
      <vt:lpstr>شعله آشفته</vt:lpstr>
      <vt:lpstr>مدل مسئله</vt:lpstr>
      <vt:lpstr>مدل مسئله</vt:lpstr>
      <vt:lpstr>نحوه کنترل</vt:lpstr>
      <vt:lpstr>جواب مسئله</vt:lpstr>
      <vt:lpstr>نتایج</vt:lpstr>
      <vt:lpstr>با تشکر از توجه شما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hadi</dc:creator>
  <cp:lastModifiedBy>hadi</cp:lastModifiedBy>
  <cp:revision>16</cp:revision>
  <dcterms:created xsi:type="dcterms:W3CDTF">2018-05-27T21:21:38Z</dcterms:created>
  <dcterms:modified xsi:type="dcterms:W3CDTF">2019-07-31T18:12:36Z</dcterms:modified>
</cp:coreProperties>
</file>